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27" roundtripDataSignature="AMtx7mhIFFtOsNPmXrX3RGMCNDEA3P6eJ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7"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 name="Shape 2"/>
        <p:cNvGrpSpPr/>
        <p:nvPr/>
      </p:nvGrpSpPr>
      <p:grpSpPr>
        <a:xfrm>
          <a:off x="0" y="0"/>
          <a:ext cx="0" cy="0"/>
          <a:chOff x="0" y="0"/>
          <a:chExt cx="0" cy="0"/>
        </a:xfrm>
      </p:grpSpPr>
      <p:sp>
        <p:nvSpPr>
          <p:cNvPr id="3" name="Google Shape;3;n"/>
          <p:cNvSpPr/>
          <p:nvPr/>
        </p:nvSpPr>
        <p:spPr>
          <a:xfrm>
            <a:off x="0" y="0"/>
            <a:ext cx="6858000" cy="9144000"/>
          </a:xfrm>
          <a:prstGeom prst="roundRect">
            <a:avLst>
              <a:gd fmla="val 5"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Times New Roman"/>
              <a:ea typeface="Times New Roman"/>
              <a:cs typeface="Times New Roman"/>
              <a:sym typeface="Times New Roman"/>
            </a:endParaRPr>
          </a:p>
        </p:txBody>
      </p:sp>
      <p:sp>
        <p:nvSpPr>
          <p:cNvPr id="4" name="Google Shape;4;n"/>
          <p:cNvSpPr/>
          <p:nvPr>
            <p:ph idx="2" type="sldImg"/>
          </p:nvPr>
        </p:nvSpPr>
        <p:spPr>
          <a:xfrm>
            <a:off x="0" y="-6624636"/>
            <a:ext cx="0" cy="14638336"/>
          </a:xfrm>
          <a:custGeom>
            <a:rect b="b" l="l" r="r" t="t"/>
            <a:pathLst>
              <a:path extrusionOk="0" h="120000" w="120000">
                <a:moveTo>
                  <a:pt x="0" y="0"/>
                </a:moveTo>
                <a:lnTo>
                  <a:pt x="120000" y="0"/>
                </a:lnTo>
                <a:lnTo>
                  <a:pt x="120000" y="120000"/>
                </a:lnTo>
                <a:lnTo>
                  <a:pt x="0" y="120000"/>
                </a:lnTo>
                <a:close/>
              </a:path>
            </a:pathLst>
          </a:custGeom>
          <a:noFill/>
          <a:ln>
            <a:noFill/>
          </a:ln>
        </p:spPr>
      </p:sp>
      <p:sp>
        <p:nvSpPr>
          <p:cNvPr id="5" name="Google Shape;5;n"/>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00000"/>
              </a:lnSpc>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1pPr>
            <a:lvl2pPr indent="-342900" lvl="1" marL="914400" marR="0" rtl="0" algn="l">
              <a:lnSpc>
                <a:spcPct val="100000"/>
              </a:lnSpc>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42900" lvl="2" marL="1371600" marR="0" rtl="0" algn="l">
              <a:lnSpc>
                <a:spcPct val="100000"/>
              </a:lnSpc>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42900" lvl="3" marL="1828800" marR="0" rtl="0" algn="l">
              <a:lnSpc>
                <a:spcPct val="100000"/>
              </a:lnSpc>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100000"/>
              </a:lnSpc>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100000"/>
              </a:lnSpc>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100000"/>
              </a:lnSpc>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100000"/>
              </a:lnSpc>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100000"/>
              </a:lnSpc>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f70c09e256_0_0:notes"/>
          <p:cNvSpPr txBox="1"/>
          <p:nvPr/>
        </p:nvSpPr>
        <p:spPr>
          <a:xfrm>
            <a:off x="2143125" y="695325"/>
            <a:ext cx="2571600" cy="34290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Times New Roman"/>
              <a:ea typeface="Times New Roman"/>
              <a:cs typeface="Times New Roman"/>
              <a:sym typeface="Times New Roman"/>
            </a:endParaRPr>
          </a:p>
        </p:txBody>
      </p:sp>
      <p:sp>
        <p:nvSpPr>
          <p:cNvPr id="52" name="Google Shape;52;g2f70c09e256_0_0:notes"/>
          <p:cNvSpPr txBox="1"/>
          <p:nvPr>
            <p:ph idx="1" type="body"/>
          </p:nvPr>
        </p:nvSpPr>
        <p:spPr>
          <a:xfrm>
            <a:off x="685800" y="4343400"/>
            <a:ext cx="5484900" cy="41148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Clr>
                <a:schemeClr val="dk1"/>
              </a:buClr>
              <a:buSzPts val="450"/>
              <a:buFont typeface="Arial"/>
              <a:buNone/>
            </a:pPr>
            <a:r>
              <a:t/>
            </a:r>
            <a:endParaRPr b="0" i="0" sz="1800" u="none" cap="none" strike="noStrike"/>
          </a:p>
        </p:txBody>
      </p:sp>
      <p:sp>
        <p:nvSpPr>
          <p:cNvPr id="53" name="Google Shape;53;g2f70c09e256_0_0:notes"/>
          <p:cNvSpPr/>
          <p:nvPr>
            <p:ph idx="2" type="sldImg"/>
          </p:nvPr>
        </p:nvSpPr>
        <p:spPr>
          <a:xfrm>
            <a:off x="-9758363" y="-6624638"/>
            <a:ext cx="19516800" cy="146382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10: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800"/>
              <a:buFont typeface="Arial"/>
              <a:buNone/>
            </a:pPr>
            <a:r>
              <a:t/>
            </a:r>
            <a:endParaRPr/>
          </a:p>
        </p:txBody>
      </p:sp>
      <p:sp>
        <p:nvSpPr>
          <p:cNvPr id="122" name="Google Shape;122;p10: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11:notes"/>
          <p:cNvSpPr txBox="1"/>
          <p:nvPr/>
        </p:nvSpPr>
        <p:spPr>
          <a:xfrm>
            <a:off x="2143125" y="695325"/>
            <a:ext cx="2571749" cy="34290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Times New Roman"/>
              <a:ea typeface="Times New Roman"/>
              <a:cs typeface="Times New Roman"/>
              <a:sym typeface="Times New Roman"/>
            </a:endParaRPr>
          </a:p>
        </p:txBody>
      </p:sp>
      <p:sp>
        <p:nvSpPr>
          <p:cNvPr id="129" name="Google Shape;129;p11:notes"/>
          <p:cNvSpPr txBox="1"/>
          <p:nvPr>
            <p:ph idx="1" type="body"/>
          </p:nvPr>
        </p:nvSpPr>
        <p:spPr>
          <a:xfrm>
            <a:off x="685800" y="4343400"/>
            <a:ext cx="5484812" cy="41148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chemeClr val="dk1"/>
              </a:buClr>
              <a:buSzPts val="250"/>
              <a:buFont typeface="Arial"/>
              <a:buNone/>
            </a:pPr>
            <a:r>
              <a:rPr b="0" i="0" lang="en-US" sz="1000" u="none" cap="none" strike="noStrike"/>
              <a:t>NB! ka nendesse ainetesse, mis algavad sügissemestri II perioodis tuleb registreeruda praegu.</a:t>
            </a:r>
            <a:endParaRPr/>
          </a:p>
        </p:txBody>
      </p:sp>
      <p:sp>
        <p:nvSpPr>
          <p:cNvPr id="130" name="Google Shape;130;p11: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2: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800"/>
              <a:buFont typeface="Arial"/>
              <a:buNone/>
            </a:pPr>
            <a:r>
              <a:t/>
            </a:r>
            <a:endParaRPr/>
          </a:p>
        </p:txBody>
      </p:sp>
      <p:sp>
        <p:nvSpPr>
          <p:cNvPr id="137" name="Google Shape;137;p12: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13: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800"/>
              <a:buFont typeface="Arial"/>
              <a:buNone/>
            </a:pPr>
            <a:r>
              <a:t/>
            </a:r>
            <a:endParaRPr/>
          </a:p>
        </p:txBody>
      </p:sp>
      <p:sp>
        <p:nvSpPr>
          <p:cNvPr id="144" name="Google Shape;144;p13: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2f70c09e256_1_3:notes"/>
          <p:cNvSpPr txBox="1"/>
          <p:nvPr>
            <p:ph idx="1" type="body"/>
          </p:nvPr>
        </p:nvSpPr>
        <p:spPr>
          <a:xfrm>
            <a:off x="685800" y="4343400"/>
            <a:ext cx="5483100" cy="411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800"/>
              <a:buFont typeface="Arial"/>
              <a:buNone/>
            </a:pPr>
            <a:r>
              <a:t/>
            </a:r>
            <a:endParaRPr/>
          </a:p>
        </p:txBody>
      </p:sp>
      <p:sp>
        <p:nvSpPr>
          <p:cNvPr id="151" name="Google Shape;151;g2f70c09e256_1_3:notes"/>
          <p:cNvSpPr/>
          <p:nvPr>
            <p:ph idx="2" type="sldImg"/>
          </p:nvPr>
        </p:nvSpPr>
        <p:spPr>
          <a:xfrm>
            <a:off x="-9758363" y="-6624638"/>
            <a:ext cx="19516800" cy="146382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f70c09e256_1_56:notes"/>
          <p:cNvSpPr txBox="1"/>
          <p:nvPr>
            <p:ph idx="1" type="body"/>
          </p:nvPr>
        </p:nvSpPr>
        <p:spPr>
          <a:xfrm>
            <a:off x="685800" y="4343400"/>
            <a:ext cx="5483100" cy="411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800"/>
              <a:buFont typeface="Arial"/>
              <a:buNone/>
            </a:pPr>
            <a:r>
              <a:t/>
            </a:r>
            <a:endParaRPr/>
          </a:p>
        </p:txBody>
      </p:sp>
      <p:sp>
        <p:nvSpPr>
          <p:cNvPr id="158" name="Google Shape;158;g2f70c09e256_1_56:notes"/>
          <p:cNvSpPr/>
          <p:nvPr>
            <p:ph idx="2" type="sldImg"/>
          </p:nvPr>
        </p:nvSpPr>
        <p:spPr>
          <a:xfrm>
            <a:off x="-9758363" y="-6624638"/>
            <a:ext cx="19516800" cy="146382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f70c09e256_1_109:notes"/>
          <p:cNvSpPr txBox="1"/>
          <p:nvPr>
            <p:ph idx="1" type="body"/>
          </p:nvPr>
        </p:nvSpPr>
        <p:spPr>
          <a:xfrm>
            <a:off x="685800" y="4343400"/>
            <a:ext cx="5483100" cy="411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800"/>
              <a:buFont typeface="Arial"/>
              <a:buNone/>
            </a:pPr>
            <a:r>
              <a:t/>
            </a:r>
            <a:endParaRPr/>
          </a:p>
        </p:txBody>
      </p:sp>
      <p:sp>
        <p:nvSpPr>
          <p:cNvPr id="165" name="Google Shape;165;g2f70c09e256_1_109:notes"/>
          <p:cNvSpPr/>
          <p:nvPr>
            <p:ph idx="2" type="sldImg"/>
          </p:nvPr>
        </p:nvSpPr>
        <p:spPr>
          <a:xfrm>
            <a:off x="-9758363" y="-6624638"/>
            <a:ext cx="19516800" cy="146382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6: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800"/>
              <a:buFont typeface="Arial"/>
              <a:buNone/>
            </a:pPr>
            <a:r>
              <a:t/>
            </a:r>
            <a:endParaRPr/>
          </a:p>
        </p:txBody>
      </p:sp>
      <p:sp>
        <p:nvSpPr>
          <p:cNvPr id="172" name="Google Shape;172;p16: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7: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800"/>
              <a:buFont typeface="Arial"/>
              <a:buNone/>
            </a:pPr>
            <a:r>
              <a:t/>
            </a:r>
            <a:endParaRPr/>
          </a:p>
        </p:txBody>
      </p:sp>
      <p:sp>
        <p:nvSpPr>
          <p:cNvPr id="179" name="Google Shape;179;p17: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8:notes"/>
          <p:cNvSpPr txBox="1"/>
          <p:nvPr/>
        </p:nvSpPr>
        <p:spPr>
          <a:xfrm>
            <a:off x="2143125" y="695325"/>
            <a:ext cx="2571749" cy="34290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Times New Roman"/>
              <a:ea typeface="Times New Roman"/>
              <a:cs typeface="Times New Roman"/>
              <a:sym typeface="Times New Roman"/>
            </a:endParaRPr>
          </a:p>
        </p:txBody>
      </p:sp>
      <p:sp>
        <p:nvSpPr>
          <p:cNvPr id="186" name="Google Shape;186;p18:notes"/>
          <p:cNvSpPr txBox="1"/>
          <p:nvPr>
            <p:ph idx="1" type="body"/>
          </p:nvPr>
        </p:nvSpPr>
        <p:spPr>
          <a:xfrm>
            <a:off x="685800" y="4343400"/>
            <a:ext cx="5484812" cy="41148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chemeClr val="dk1"/>
              </a:buClr>
              <a:buSzPts val="450"/>
              <a:buFont typeface="Arial"/>
              <a:buNone/>
            </a:pPr>
            <a:r>
              <a:t/>
            </a:r>
            <a:endParaRPr b="0" i="0" sz="1800" u="none" cap="none" strike="noStrike"/>
          </a:p>
        </p:txBody>
      </p:sp>
      <p:sp>
        <p:nvSpPr>
          <p:cNvPr id="187" name="Google Shape;187;p18: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2: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800"/>
              <a:buFont typeface="Arial"/>
              <a:buNone/>
            </a:pPr>
            <a:r>
              <a:t/>
            </a:r>
            <a:endParaRPr/>
          </a:p>
        </p:txBody>
      </p:sp>
      <p:sp>
        <p:nvSpPr>
          <p:cNvPr id="60" name="Google Shape;60;p2: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9:notes"/>
          <p:cNvSpPr txBox="1"/>
          <p:nvPr/>
        </p:nvSpPr>
        <p:spPr>
          <a:xfrm>
            <a:off x="2143125" y="695325"/>
            <a:ext cx="2571749" cy="34290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Times New Roman"/>
              <a:ea typeface="Times New Roman"/>
              <a:cs typeface="Times New Roman"/>
              <a:sym typeface="Times New Roman"/>
            </a:endParaRPr>
          </a:p>
        </p:txBody>
      </p:sp>
      <p:sp>
        <p:nvSpPr>
          <p:cNvPr id="194" name="Google Shape;194;p19:notes"/>
          <p:cNvSpPr txBox="1"/>
          <p:nvPr>
            <p:ph idx="1" type="body"/>
          </p:nvPr>
        </p:nvSpPr>
        <p:spPr>
          <a:xfrm>
            <a:off x="685800" y="4343400"/>
            <a:ext cx="5484812" cy="41148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chemeClr val="dk1"/>
              </a:buClr>
              <a:buSzPts val="450"/>
              <a:buFont typeface="Arial"/>
              <a:buNone/>
            </a:pPr>
            <a:r>
              <a:t/>
            </a:r>
            <a:endParaRPr b="0" i="0" sz="1800" u="none" cap="none" strike="noStrike"/>
          </a:p>
        </p:txBody>
      </p:sp>
      <p:sp>
        <p:nvSpPr>
          <p:cNvPr id="195" name="Google Shape;195;p19: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2f70c09e256_0_51:notes"/>
          <p:cNvSpPr txBox="1"/>
          <p:nvPr/>
        </p:nvSpPr>
        <p:spPr>
          <a:xfrm>
            <a:off x="2143125" y="695325"/>
            <a:ext cx="2571600" cy="34290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Times New Roman"/>
              <a:ea typeface="Times New Roman"/>
              <a:cs typeface="Times New Roman"/>
              <a:sym typeface="Times New Roman"/>
            </a:endParaRPr>
          </a:p>
        </p:txBody>
      </p:sp>
      <p:sp>
        <p:nvSpPr>
          <p:cNvPr id="202" name="Google Shape;202;g2f70c09e256_0_51:notes"/>
          <p:cNvSpPr txBox="1"/>
          <p:nvPr>
            <p:ph idx="1" type="body"/>
          </p:nvPr>
        </p:nvSpPr>
        <p:spPr>
          <a:xfrm>
            <a:off x="685800" y="4343400"/>
            <a:ext cx="5484900" cy="41148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Clr>
                <a:schemeClr val="dk1"/>
              </a:buClr>
              <a:buSzPts val="450"/>
              <a:buFont typeface="Arial"/>
              <a:buNone/>
            </a:pPr>
            <a:r>
              <a:t/>
            </a:r>
            <a:endParaRPr b="0" i="0" sz="1800" u="none" cap="none" strike="noStrike"/>
          </a:p>
        </p:txBody>
      </p:sp>
      <p:sp>
        <p:nvSpPr>
          <p:cNvPr id="203" name="Google Shape;203;g2f70c09e256_0_51:notes"/>
          <p:cNvSpPr/>
          <p:nvPr>
            <p:ph idx="2" type="sldImg"/>
          </p:nvPr>
        </p:nvSpPr>
        <p:spPr>
          <a:xfrm>
            <a:off x="-9758363" y="-6624638"/>
            <a:ext cx="19516800" cy="146382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3: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800"/>
              <a:buFont typeface="Arial"/>
              <a:buNone/>
            </a:pPr>
            <a:r>
              <a:t/>
            </a:r>
            <a:endParaRPr/>
          </a:p>
        </p:txBody>
      </p:sp>
      <p:sp>
        <p:nvSpPr>
          <p:cNvPr id="67" name="Google Shape;67;p3: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4: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800"/>
              <a:buFont typeface="Arial"/>
              <a:buNone/>
            </a:pPr>
            <a:r>
              <a:t/>
            </a:r>
            <a:endParaRPr/>
          </a:p>
        </p:txBody>
      </p:sp>
      <p:sp>
        <p:nvSpPr>
          <p:cNvPr id="74" name="Google Shape;74;p4: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28:notes"/>
          <p:cNvSpPr txBox="1"/>
          <p:nvPr/>
        </p:nvSpPr>
        <p:spPr>
          <a:xfrm>
            <a:off x="2143125" y="695325"/>
            <a:ext cx="2571749" cy="34290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Times New Roman"/>
              <a:ea typeface="Times New Roman"/>
              <a:cs typeface="Times New Roman"/>
              <a:sym typeface="Times New Roman"/>
            </a:endParaRPr>
          </a:p>
        </p:txBody>
      </p:sp>
      <p:sp>
        <p:nvSpPr>
          <p:cNvPr id="81" name="Google Shape;81;p28:notes"/>
          <p:cNvSpPr txBox="1"/>
          <p:nvPr>
            <p:ph idx="1" type="body"/>
          </p:nvPr>
        </p:nvSpPr>
        <p:spPr>
          <a:xfrm>
            <a:off x="685800" y="4343400"/>
            <a:ext cx="5484812" cy="41148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chemeClr val="dk1"/>
              </a:buClr>
              <a:buSzPts val="250"/>
              <a:buFont typeface="Arial"/>
              <a:buNone/>
            </a:pPr>
            <a:r>
              <a:rPr b="0" i="0" lang="en-US" sz="1000" u="none" cap="none" strike="noStrike"/>
              <a:t>NB! ka nendesse ainetesse, mis algavad sügissemestri II perioodis tuleb registreeruda praegu.</a:t>
            </a:r>
            <a:endParaRPr/>
          </a:p>
        </p:txBody>
      </p:sp>
      <p:sp>
        <p:nvSpPr>
          <p:cNvPr id="82" name="Google Shape;82;p28: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8: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800"/>
              <a:buFont typeface="Arial"/>
              <a:buNone/>
            </a:pPr>
            <a:r>
              <a:t/>
            </a:r>
            <a:endParaRPr/>
          </a:p>
        </p:txBody>
      </p:sp>
      <p:sp>
        <p:nvSpPr>
          <p:cNvPr id="89" name="Google Shape;89;p8: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6: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800"/>
              <a:buFont typeface="Arial"/>
              <a:buNone/>
            </a:pPr>
            <a:r>
              <a:t/>
            </a:r>
            <a:endParaRPr/>
          </a:p>
        </p:txBody>
      </p:sp>
      <p:sp>
        <p:nvSpPr>
          <p:cNvPr id="97" name="Google Shape;97;p6: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7: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800"/>
              <a:buFont typeface="Arial"/>
              <a:buNone/>
            </a:pPr>
            <a:r>
              <a:t/>
            </a:r>
            <a:endParaRPr/>
          </a:p>
        </p:txBody>
      </p:sp>
      <p:sp>
        <p:nvSpPr>
          <p:cNvPr id="105" name="Google Shape;105;p7: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9: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800"/>
              <a:buFont typeface="Arial"/>
              <a:buNone/>
            </a:pPr>
            <a:r>
              <a:t/>
            </a:r>
            <a:endParaRPr/>
          </a:p>
        </p:txBody>
      </p:sp>
      <p:sp>
        <p:nvSpPr>
          <p:cNvPr id="113" name="Google Shape;113;p9: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 name="Shape 12"/>
        <p:cNvGrpSpPr/>
        <p:nvPr/>
      </p:nvGrpSpPr>
      <p:grpSpPr>
        <a:xfrm>
          <a:off x="0" y="0"/>
          <a:ext cx="0" cy="0"/>
          <a:chOff x="0" y="0"/>
          <a:chExt cx="0" cy="0"/>
        </a:xfrm>
      </p:grpSpPr>
      <p:sp>
        <p:nvSpPr>
          <p:cNvPr id="13" name="Google Shape;13;p22"/>
          <p:cNvSpPr txBox="1"/>
          <p:nvPr>
            <p:ph idx="10" type="dt"/>
          </p:nvPr>
        </p:nvSpPr>
        <p:spPr>
          <a:xfrm>
            <a:off x="685800" y="6248400"/>
            <a:ext cx="1901824"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14" name="Google Shape;14;p22"/>
          <p:cNvSpPr txBox="1"/>
          <p:nvPr>
            <p:ph idx="11" type="ftr"/>
          </p:nvPr>
        </p:nvSpPr>
        <p:spPr>
          <a:xfrm>
            <a:off x="3124200" y="6248400"/>
            <a:ext cx="2892425"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15" name="Google Shape;15;p22"/>
          <p:cNvSpPr txBox="1"/>
          <p:nvPr>
            <p:ph idx="12" type="sldNum"/>
          </p:nvPr>
        </p:nvSpPr>
        <p:spPr>
          <a:xfrm>
            <a:off x="6553200" y="6248400"/>
            <a:ext cx="1901824" cy="454024"/>
          </a:xfrm>
          <a:prstGeom prst="rect">
            <a:avLst/>
          </a:prstGeom>
          <a:noFill/>
          <a:ln>
            <a:noFill/>
          </a:ln>
        </p:spPr>
        <p:txBody>
          <a:bodyPr anchorCtr="0" anchor="t" bIns="46800" lIns="90000" spcFirstLastPara="1" rIns="90000" wrap="square" tIns="46800">
            <a:noAutofit/>
          </a:bodyPr>
          <a:lstStyle>
            <a:lvl1pPr indent="0" lvl="0"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6" name="Shape 16"/>
        <p:cNvGrpSpPr/>
        <p:nvPr/>
      </p:nvGrpSpPr>
      <p:grpSpPr>
        <a:xfrm>
          <a:off x="0" y="0"/>
          <a:ext cx="0" cy="0"/>
          <a:chOff x="0" y="0"/>
          <a:chExt cx="0" cy="0"/>
        </a:xfrm>
      </p:grpSpPr>
      <p:sp>
        <p:nvSpPr>
          <p:cNvPr id="17" name="Google Shape;17;p23"/>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noAutofit/>
          </a:bodyPr>
          <a:lstStyle>
            <a:lvl1pPr lvl="0"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1pPr>
            <a:lvl2pPr lvl="1"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2pPr>
            <a:lvl3pPr lvl="2"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3pPr>
            <a:lvl4pPr lvl="3"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4pPr>
            <a:lvl5pPr lvl="4"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5pPr>
            <a:lvl6pPr lvl="5"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6pPr>
            <a:lvl7pPr lvl="6"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7pPr>
            <a:lvl8pPr lvl="7"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8pPr>
            <a:lvl9pPr lvl="8"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9pPr>
          </a:lstStyle>
          <a:p/>
        </p:txBody>
      </p:sp>
      <p:sp>
        <p:nvSpPr>
          <p:cNvPr id="18" name="Google Shape;18;p23"/>
          <p:cNvSpPr txBox="1"/>
          <p:nvPr>
            <p:ph idx="1" type="body"/>
          </p:nvPr>
        </p:nvSpPr>
        <p:spPr>
          <a:xfrm>
            <a:off x="457200" y="1535112"/>
            <a:ext cx="4040187" cy="639762"/>
          </a:xfrm>
          <a:prstGeom prst="rect">
            <a:avLst/>
          </a:prstGeom>
          <a:noFill/>
          <a:ln>
            <a:noFill/>
          </a:ln>
        </p:spPr>
        <p:txBody>
          <a:bodyPr anchorCtr="0" anchor="b" bIns="91425" lIns="91425" spcFirstLastPara="1" rIns="91425" wrap="square" tIns="91425">
            <a:noAutofit/>
          </a:bodyPr>
          <a:lstStyle>
            <a:lvl1pPr indent="-228600" lvl="0" marL="457200" marR="0" algn="l">
              <a:lnSpc>
                <a:spcPct val="90000"/>
              </a:lnSpc>
              <a:spcBef>
                <a:spcPts val="800"/>
              </a:spcBef>
              <a:spcAft>
                <a:spcPts val="0"/>
              </a:spcAft>
              <a:buClr>
                <a:srgbClr val="000000"/>
              </a:buClr>
              <a:buSzPts val="2400"/>
              <a:buFont typeface="Times New Roman"/>
              <a:buNone/>
              <a:defRPr b="1" i="0" sz="2400" u="none" cap="none" strike="noStrike">
                <a:solidFill>
                  <a:srgbClr val="000000"/>
                </a:solidFill>
                <a:latin typeface="Times New Roman"/>
                <a:ea typeface="Times New Roman"/>
                <a:cs typeface="Times New Roman"/>
                <a:sym typeface="Times New Roman"/>
              </a:defRPr>
            </a:lvl1pPr>
            <a:lvl2pPr indent="-228600" lvl="1" marL="914400" marR="0" algn="l">
              <a:lnSpc>
                <a:spcPct val="90000"/>
              </a:lnSpc>
              <a:spcBef>
                <a:spcPts val="700"/>
              </a:spcBef>
              <a:spcAft>
                <a:spcPts val="0"/>
              </a:spcAft>
              <a:buClr>
                <a:srgbClr val="000000"/>
              </a:buClr>
              <a:buSzPts val="2000"/>
              <a:buFont typeface="Times New Roman"/>
              <a:buNone/>
              <a:defRPr b="1" i="0" sz="2000" u="none" cap="none" strike="noStrike">
                <a:solidFill>
                  <a:srgbClr val="000000"/>
                </a:solidFill>
                <a:latin typeface="Times New Roman"/>
                <a:ea typeface="Times New Roman"/>
                <a:cs typeface="Times New Roman"/>
                <a:sym typeface="Times New Roman"/>
              </a:defRPr>
            </a:lvl2pPr>
            <a:lvl3pPr indent="-228600" lvl="2" marL="1371600" marR="0" algn="l">
              <a:lnSpc>
                <a:spcPct val="90000"/>
              </a:lnSpc>
              <a:spcBef>
                <a:spcPts val="600"/>
              </a:spcBef>
              <a:spcAft>
                <a:spcPts val="0"/>
              </a:spcAft>
              <a:buClr>
                <a:srgbClr val="000000"/>
              </a:buClr>
              <a:buSzPts val="1800"/>
              <a:buFont typeface="Times New Roman"/>
              <a:buNone/>
              <a:defRPr b="1" i="0" sz="1800" u="none" cap="none" strike="noStrike">
                <a:solidFill>
                  <a:srgbClr val="000000"/>
                </a:solidFill>
                <a:latin typeface="Times New Roman"/>
                <a:ea typeface="Times New Roman"/>
                <a:cs typeface="Times New Roman"/>
                <a:sym typeface="Times New Roman"/>
              </a:defRPr>
            </a:lvl3pPr>
            <a:lvl4pPr indent="-228600" lvl="3" marL="18288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4pPr>
            <a:lvl5pPr indent="-228600" lvl="4" marL="22860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5pPr>
            <a:lvl6pPr indent="-228600" lvl="5" marL="27432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6pPr>
            <a:lvl7pPr indent="-228600" lvl="6" marL="32004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7pPr>
            <a:lvl8pPr indent="-228600" lvl="7" marL="36576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8pPr>
            <a:lvl9pPr indent="-228600" lvl="8" marL="41148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9pPr>
          </a:lstStyle>
          <a:p/>
        </p:txBody>
      </p:sp>
      <p:sp>
        <p:nvSpPr>
          <p:cNvPr id="19" name="Google Shape;19;p23"/>
          <p:cNvSpPr txBox="1"/>
          <p:nvPr>
            <p:ph idx="2" type="body"/>
          </p:nvPr>
        </p:nvSpPr>
        <p:spPr>
          <a:xfrm>
            <a:off x="457200" y="2174875"/>
            <a:ext cx="4040187" cy="3951287"/>
          </a:xfrm>
          <a:prstGeom prst="rect">
            <a:avLst/>
          </a:prstGeom>
          <a:noFill/>
          <a:ln>
            <a:noFill/>
          </a:ln>
        </p:spPr>
        <p:txBody>
          <a:bodyPr anchorCtr="0" anchor="t" bIns="91425" lIns="91425" spcFirstLastPara="1" rIns="91425" wrap="square" tIns="91425">
            <a:noAutofit/>
          </a:bodyPr>
          <a:lstStyle>
            <a:lvl1pPr indent="-381000" lvl="0" marL="457200" marR="0" algn="l">
              <a:lnSpc>
                <a:spcPct val="90000"/>
              </a:lnSpc>
              <a:spcBef>
                <a:spcPts val="800"/>
              </a:spcBef>
              <a:spcAft>
                <a:spcPts val="0"/>
              </a:spcAft>
              <a:buClr>
                <a:srgbClr val="000000"/>
              </a:buClr>
              <a:buSzPts val="2400"/>
              <a:buFont typeface="Times New Roman"/>
              <a:buChar char="•"/>
              <a:defRPr b="0" i="0" sz="2400" u="none" cap="none" strike="noStrike">
                <a:solidFill>
                  <a:srgbClr val="000000"/>
                </a:solidFill>
                <a:latin typeface="Times New Roman"/>
                <a:ea typeface="Times New Roman"/>
                <a:cs typeface="Times New Roman"/>
                <a:sym typeface="Times New Roman"/>
              </a:defRPr>
            </a:lvl1pPr>
            <a:lvl2pPr indent="-355600" lvl="1" marL="914400" marR="0" algn="l">
              <a:lnSpc>
                <a:spcPct val="90000"/>
              </a:lnSpc>
              <a:spcBef>
                <a:spcPts val="7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2pPr>
            <a:lvl3pPr indent="-342900" lvl="2" marL="1371600" marR="0" algn="l">
              <a:lnSpc>
                <a:spcPct val="90000"/>
              </a:lnSpc>
              <a:spcBef>
                <a:spcPts val="6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3pPr>
            <a:lvl4pPr indent="-330200" lvl="3" marL="18288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4pPr>
            <a:lvl5pPr indent="-330200" lvl="4" marL="22860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5pPr>
            <a:lvl6pPr indent="-330200" lvl="5" marL="27432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6pPr>
            <a:lvl7pPr indent="-330200" lvl="6" marL="32004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7pPr>
            <a:lvl8pPr indent="-330200" lvl="7" marL="36576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8pPr>
            <a:lvl9pPr indent="-330200" lvl="8" marL="41148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9pPr>
          </a:lstStyle>
          <a:p/>
        </p:txBody>
      </p:sp>
      <p:sp>
        <p:nvSpPr>
          <p:cNvPr id="20" name="Google Shape;20;p23"/>
          <p:cNvSpPr txBox="1"/>
          <p:nvPr>
            <p:ph idx="3" type="body"/>
          </p:nvPr>
        </p:nvSpPr>
        <p:spPr>
          <a:xfrm>
            <a:off x="4645025" y="1535112"/>
            <a:ext cx="4041774" cy="639762"/>
          </a:xfrm>
          <a:prstGeom prst="rect">
            <a:avLst/>
          </a:prstGeom>
          <a:noFill/>
          <a:ln>
            <a:noFill/>
          </a:ln>
        </p:spPr>
        <p:txBody>
          <a:bodyPr anchorCtr="0" anchor="b" bIns="91425" lIns="91425" spcFirstLastPara="1" rIns="91425" wrap="square" tIns="91425">
            <a:noAutofit/>
          </a:bodyPr>
          <a:lstStyle>
            <a:lvl1pPr indent="-228600" lvl="0" marL="457200" marR="0" algn="l">
              <a:lnSpc>
                <a:spcPct val="90000"/>
              </a:lnSpc>
              <a:spcBef>
                <a:spcPts val="800"/>
              </a:spcBef>
              <a:spcAft>
                <a:spcPts val="0"/>
              </a:spcAft>
              <a:buClr>
                <a:srgbClr val="000000"/>
              </a:buClr>
              <a:buSzPts val="2400"/>
              <a:buFont typeface="Times New Roman"/>
              <a:buNone/>
              <a:defRPr b="1" i="0" sz="2400" u="none" cap="none" strike="noStrike">
                <a:solidFill>
                  <a:srgbClr val="000000"/>
                </a:solidFill>
                <a:latin typeface="Times New Roman"/>
                <a:ea typeface="Times New Roman"/>
                <a:cs typeface="Times New Roman"/>
                <a:sym typeface="Times New Roman"/>
              </a:defRPr>
            </a:lvl1pPr>
            <a:lvl2pPr indent="-228600" lvl="1" marL="914400" marR="0" algn="l">
              <a:lnSpc>
                <a:spcPct val="90000"/>
              </a:lnSpc>
              <a:spcBef>
                <a:spcPts val="700"/>
              </a:spcBef>
              <a:spcAft>
                <a:spcPts val="0"/>
              </a:spcAft>
              <a:buClr>
                <a:srgbClr val="000000"/>
              </a:buClr>
              <a:buSzPts val="2000"/>
              <a:buFont typeface="Times New Roman"/>
              <a:buNone/>
              <a:defRPr b="1" i="0" sz="2000" u="none" cap="none" strike="noStrike">
                <a:solidFill>
                  <a:srgbClr val="000000"/>
                </a:solidFill>
                <a:latin typeface="Times New Roman"/>
                <a:ea typeface="Times New Roman"/>
                <a:cs typeface="Times New Roman"/>
                <a:sym typeface="Times New Roman"/>
              </a:defRPr>
            </a:lvl2pPr>
            <a:lvl3pPr indent="-228600" lvl="2" marL="1371600" marR="0" algn="l">
              <a:lnSpc>
                <a:spcPct val="90000"/>
              </a:lnSpc>
              <a:spcBef>
                <a:spcPts val="600"/>
              </a:spcBef>
              <a:spcAft>
                <a:spcPts val="0"/>
              </a:spcAft>
              <a:buClr>
                <a:srgbClr val="000000"/>
              </a:buClr>
              <a:buSzPts val="1800"/>
              <a:buFont typeface="Times New Roman"/>
              <a:buNone/>
              <a:defRPr b="1" i="0" sz="1800" u="none" cap="none" strike="noStrike">
                <a:solidFill>
                  <a:srgbClr val="000000"/>
                </a:solidFill>
                <a:latin typeface="Times New Roman"/>
                <a:ea typeface="Times New Roman"/>
                <a:cs typeface="Times New Roman"/>
                <a:sym typeface="Times New Roman"/>
              </a:defRPr>
            </a:lvl3pPr>
            <a:lvl4pPr indent="-228600" lvl="3" marL="18288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4pPr>
            <a:lvl5pPr indent="-228600" lvl="4" marL="22860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5pPr>
            <a:lvl6pPr indent="-228600" lvl="5" marL="27432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6pPr>
            <a:lvl7pPr indent="-228600" lvl="6" marL="32004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7pPr>
            <a:lvl8pPr indent="-228600" lvl="7" marL="36576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8pPr>
            <a:lvl9pPr indent="-228600" lvl="8" marL="41148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9pPr>
          </a:lstStyle>
          <a:p/>
        </p:txBody>
      </p:sp>
      <p:sp>
        <p:nvSpPr>
          <p:cNvPr id="21" name="Google Shape;21;p23"/>
          <p:cNvSpPr txBox="1"/>
          <p:nvPr>
            <p:ph idx="4" type="body"/>
          </p:nvPr>
        </p:nvSpPr>
        <p:spPr>
          <a:xfrm>
            <a:off x="4645025" y="2174875"/>
            <a:ext cx="4041774" cy="3951287"/>
          </a:xfrm>
          <a:prstGeom prst="rect">
            <a:avLst/>
          </a:prstGeom>
          <a:noFill/>
          <a:ln>
            <a:noFill/>
          </a:ln>
        </p:spPr>
        <p:txBody>
          <a:bodyPr anchorCtr="0" anchor="t" bIns="91425" lIns="91425" spcFirstLastPara="1" rIns="91425" wrap="square" tIns="91425">
            <a:noAutofit/>
          </a:bodyPr>
          <a:lstStyle>
            <a:lvl1pPr indent="-381000" lvl="0" marL="457200" marR="0" algn="l">
              <a:lnSpc>
                <a:spcPct val="90000"/>
              </a:lnSpc>
              <a:spcBef>
                <a:spcPts val="800"/>
              </a:spcBef>
              <a:spcAft>
                <a:spcPts val="0"/>
              </a:spcAft>
              <a:buClr>
                <a:srgbClr val="000000"/>
              </a:buClr>
              <a:buSzPts val="2400"/>
              <a:buFont typeface="Times New Roman"/>
              <a:buChar char="•"/>
              <a:defRPr b="0" i="0" sz="2400" u="none" cap="none" strike="noStrike">
                <a:solidFill>
                  <a:srgbClr val="000000"/>
                </a:solidFill>
                <a:latin typeface="Times New Roman"/>
                <a:ea typeface="Times New Roman"/>
                <a:cs typeface="Times New Roman"/>
                <a:sym typeface="Times New Roman"/>
              </a:defRPr>
            </a:lvl1pPr>
            <a:lvl2pPr indent="-355600" lvl="1" marL="914400" marR="0" algn="l">
              <a:lnSpc>
                <a:spcPct val="90000"/>
              </a:lnSpc>
              <a:spcBef>
                <a:spcPts val="7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2pPr>
            <a:lvl3pPr indent="-342900" lvl="2" marL="1371600" marR="0" algn="l">
              <a:lnSpc>
                <a:spcPct val="90000"/>
              </a:lnSpc>
              <a:spcBef>
                <a:spcPts val="6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3pPr>
            <a:lvl4pPr indent="-330200" lvl="3" marL="18288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4pPr>
            <a:lvl5pPr indent="-330200" lvl="4" marL="22860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5pPr>
            <a:lvl6pPr indent="-330200" lvl="5" marL="27432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6pPr>
            <a:lvl7pPr indent="-330200" lvl="6" marL="32004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7pPr>
            <a:lvl8pPr indent="-330200" lvl="7" marL="36576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8pPr>
            <a:lvl9pPr indent="-330200" lvl="8" marL="41148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9pPr>
          </a:lstStyle>
          <a:p/>
        </p:txBody>
      </p:sp>
      <p:sp>
        <p:nvSpPr>
          <p:cNvPr id="22" name="Google Shape;22;p23"/>
          <p:cNvSpPr txBox="1"/>
          <p:nvPr>
            <p:ph idx="10" type="dt"/>
          </p:nvPr>
        </p:nvSpPr>
        <p:spPr>
          <a:xfrm>
            <a:off x="685800" y="6248400"/>
            <a:ext cx="1901824"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23" name="Google Shape;23;p23"/>
          <p:cNvSpPr txBox="1"/>
          <p:nvPr>
            <p:ph idx="11" type="ftr"/>
          </p:nvPr>
        </p:nvSpPr>
        <p:spPr>
          <a:xfrm>
            <a:off x="3124200" y="6248400"/>
            <a:ext cx="2892425"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24" name="Google Shape;24;p23"/>
          <p:cNvSpPr txBox="1"/>
          <p:nvPr>
            <p:ph idx="12" type="sldNum"/>
          </p:nvPr>
        </p:nvSpPr>
        <p:spPr>
          <a:xfrm>
            <a:off x="6553200" y="6248400"/>
            <a:ext cx="1901824" cy="454024"/>
          </a:xfrm>
          <a:prstGeom prst="rect">
            <a:avLst/>
          </a:prstGeom>
          <a:noFill/>
          <a:ln>
            <a:noFill/>
          </a:ln>
        </p:spPr>
        <p:txBody>
          <a:bodyPr anchorCtr="0" anchor="t" bIns="46800" lIns="90000" spcFirstLastPara="1" rIns="90000" wrap="square" tIns="46800">
            <a:noAutofit/>
          </a:bodyPr>
          <a:lstStyle>
            <a:lvl1pPr indent="0" lvl="0"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5" name="Shape 25"/>
        <p:cNvGrpSpPr/>
        <p:nvPr/>
      </p:nvGrpSpPr>
      <p:grpSpPr>
        <a:xfrm>
          <a:off x="0" y="0"/>
          <a:ext cx="0" cy="0"/>
          <a:chOff x="0" y="0"/>
          <a:chExt cx="0" cy="0"/>
        </a:xfrm>
      </p:grpSpPr>
      <p:sp>
        <p:nvSpPr>
          <p:cNvPr id="26" name="Google Shape;26;p24"/>
          <p:cNvSpPr txBox="1"/>
          <p:nvPr>
            <p:ph type="title"/>
          </p:nvPr>
        </p:nvSpPr>
        <p:spPr>
          <a:xfrm>
            <a:off x="685800" y="609600"/>
            <a:ext cx="7769225" cy="1141411"/>
          </a:xfrm>
          <a:prstGeom prst="rect">
            <a:avLst/>
          </a:prstGeom>
          <a:noFill/>
          <a:ln>
            <a:noFill/>
          </a:ln>
        </p:spPr>
        <p:txBody>
          <a:bodyPr anchorCtr="0" anchor="ctr" bIns="91425" lIns="91425" spcFirstLastPara="1" rIns="91425" wrap="square" tIns="91425">
            <a:noAutofit/>
          </a:bodyPr>
          <a:lstStyle>
            <a:lvl1pPr lvl="0"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1pPr>
            <a:lvl2pPr lvl="1"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2pPr>
            <a:lvl3pPr lvl="2"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3pPr>
            <a:lvl4pPr lvl="3"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4pPr>
            <a:lvl5pPr lvl="4"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5pPr>
            <a:lvl6pPr lvl="5"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6pPr>
            <a:lvl7pPr lvl="6"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7pPr>
            <a:lvl8pPr lvl="7"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8pPr>
            <a:lvl9pPr lvl="8"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9pPr>
          </a:lstStyle>
          <a:p/>
        </p:txBody>
      </p:sp>
      <p:sp>
        <p:nvSpPr>
          <p:cNvPr id="27" name="Google Shape;27;p24"/>
          <p:cNvSpPr txBox="1"/>
          <p:nvPr>
            <p:ph idx="1" type="body"/>
          </p:nvPr>
        </p:nvSpPr>
        <p:spPr>
          <a:xfrm>
            <a:off x="685800" y="1981200"/>
            <a:ext cx="3808413" cy="4113212"/>
          </a:xfrm>
          <a:prstGeom prst="rect">
            <a:avLst/>
          </a:prstGeom>
          <a:noFill/>
          <a:ln>
            <a:noFill/>
          </a:ln>
        </p:spPr>
        <p:txBody>
          <a:bodyPr anchorCtr="0" anchor="t" bIns="91425" lIns="91425" spcFirstLastPara="1" rIns="91425" wrap="square" tIns="91425">
            <a:noAutofit/>
          </a:bodyPr>
          <a:lstStyle>
            <a:lvl1pPr indent="-406400" lvl="0" marL="457200" marR="0" algn="l">
              <a:lnSpc>
                <a:spcPct val="90000"/>
              </a:lnSpc>
              <a:spcBef>
                <a:spcPts val="800"/>
              </a:spcBef>
              <a:spcAft>
                <a:spcPts val="0"/>
              </a:spcAft>
              <a:buClr>
                <a:srgbClr val="000000"/>
              </a:buClr>
              <a:buSzPts val="2800"/>
              <a:buFont typeface="Times New Roman"/>
              <a:buChar char="•"/>
              <a:defRPr b="0" i="0" sz="2800" u="none" cap="none" strike="noStrike">
                <a:solidFill>
                  <a:srgbClr val="000000"/>
                </a:solidFill>
                <a:latin typeface="Times New Roman"/>
                <a:ea typeface="Times New Roman"/>
                <a:cs typeface="Times New Roman"/>
                <a:sym typeface="Times New Roman"/>
              </a:defRPr>
            </a:lvl1pPr>
            <a:lvl2pPr indent="-381000" lvl="1" marL="914400" marR="0" algn="l">
              <a:lnSpc>
                <a:spcPct val="90000"/>
              </a:lnSpc>
              <a:spcBef>
                <a:spcPts val="700"/>
              </a:spcBef>
              <a:spcAft>
                <a:spcPts val="0"/>
              </a:spcAft>
              <a:buClr>
                <a:srgbClr val="000000"/>
              </a:buClr>
              <a:buSzPts val="2400"/>
              <a:buFont typeface="Times New Roman"/>
              <a:buChar char="–"/>
              <a:defRPr b="0" i="0" sz="2400" u="none" cap="none" strike="noStrike">
                <a:solidFill>
                  <a:srgbClr val="000000"/>
                </a:solidFill>
                <a:latin typeface="Times New Roman"/>
                <a:ea typeface="Times New Roman"/>
                <a:cs typeface="Times New Roman"/>
                <a:sym typeface="Times New Roman"/>
              </a:defRPr>
            </a:lvl2pPr>
            <a:lvl3pPr indent="-355600" lvl="2" marL="1371600" marR="0" algn="l">
              <a:lnSpc>
                <a:spcPct val="90000"/>
              </a:lnSpc>
              <a:spcBef>
                <a:spcPts val="6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3pPr>
            <a:lvl4pPr indent="-342900" lvl="3" marL="18288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4pPr>
            <a:lvl5pPr indent="-342900" lvl="4" marL="22860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5pPr>
            <a:lvl6pPr indent="-342900" lvl="5" marL="27432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6pPr>
            <a:lvl7pPr indent="-342900" lvl="6" marL="32004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7pPr>
            <a:lvl8pPr indent="-342900" lvl="7" marL="36576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8pPr>
            <a:lvl9pPr indent="-342900" lvl="8" marL="41148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9pPr>
          </a:lstStyle>
          <a:p/>
        </p:txBody>
      </p:sp>
      <p:sp>
        <p:nvSpPr>
          <p:cNvPr id="28" name="Google Shape;28;p24"/>
          <p:cNvSpPr txBox="1"/>
          <p:nvPr>
            <p:ph idx="2" type="body"/>
          </p:nvPr>
        </p:nvSpPr>
        <p:spPr>
          <a:xfrm>
            <a:off x="4646612" y="1981200"/>
            <a:ext cx="3808412" cy="4113212"/>
          </a:xfrm>
          <a:prstGeom prst="rect">
            <a:avLst/>
          </a:prstGeom>
          <a:noFill/>
          <a:ln>
            <a:noFill/>
          </a:ln>
        </p:spPr>
        <p:txBody>
          <a:bodyPr anchorCtr="0" anchor="t" bIns="91425" lIns="91425" spcFirstLastPara="1" rIns="91425" wrap="square" tIns="91425">
            <a:noAutofit/>
          </a:bodyPr>
          <a:lstStyle>
            <a:lvl1pPr indent="-406400" lvl="0" marL="457200" marR="0" algn="l">
              <a:lnSpc>
                <a:spcPct val="90000"/>
              </a:lnSpc>
              <a:spcBef>
                <a:spcPts val="800"/>
              </a:spcBef>
              <a:spcAft>
                <a:spcPts val="0"/>
              </a:spcAft>
              <a:buClr>
                <a:srgbClr val="000000"/>
              </a:buClr>
              <a:buSzPts val="2800"/>
              <a:buFont typeface="Times New Roman"/>
              <a:buChar char="•"/>
              <a:defRPr b="0" i="0" sz="2800" u="none" cap="none" strike="noStrike">
                <a:solidFill>
                  <a:srgbClr val="000000"/>
                </a:solidFill>
                <a:latin typeface="Times New Roman"/>
                <a:ea typeface="Times New Roman"/>
                <a:cs typeface="Times New Roman"/>
                <a:sym typeface="Times New Roman"/>
              </a:defRPr>
            </a:lvl1pPr>
            <a:lvl2pPr indent="-381000" lvl="1" marL="914400" marR="0" algn="l">
              <a:lnSpc>
                <a:spcPct val="90000"/>
              </a:lnSpc>
              <a:spcBef>
                <a:spcPts val="700"/>
              </a:spcBef>
              <a:spcAft>
                <a:spcPts val="0"/>
              </a:spcAft>
              <a:buClr>
                <a:srgbClr val="000000"/>
              </a:buClr>
              <a:buSzPts val="2400"/>
              <a:buFont typeface="Times New Roman"/>
              <a:buChar char="–"/>
              <a:defRPr b="0" i="0" sz="2400" u="none" cap="none" strike="noStrike">
                <a:solidFill>
                  <a:srgbClr val="000000"/>
                </a:solidFill>
                <a:latin typeface="Times New Roman"/>
                <a:ea typeface="Times New Roman"/>
                <a:cs typeface="Times New Roman"/>
                <a:sym typeface="Times New Roman"/>
              </a:defRPr>
            </a:lvl2pPr>
            <a:lvl3pPr indent="-355600" lvl="2" marL="1371600" marR="0" algn="l">
              <a:lnSpc>
                <a:spcPct val="90000"/>
              </a:lnSpc>
              <a:spcBef>
                <a:spcPts val="6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3pPr>
            <a:lvl4pPr indent="-342900" lvl="3" marL="18288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4pPr>
            <a:lvl5pPr indent="-342900" lvl="4" marL="22860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5pPr>
            <a:lvl6pPr indent="-342900" lvl="5" marL="27432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6pPr>
            <a:lvl7pPr indent="-342900" lvl="6" marL="32004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7pPr>
            <a:lvl8pPr indent="-342900" lvl="7" marL="36576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8pPr>
            <a:lvl9pPr indent="-342900" lvl="8" marL="41148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9pPr>
          </a:lstStyle>
          <a:p/>
        </p:txBody>
      </p:sp>
      <p:sp>
        <p:nvSpPr>
          <p:cNvPr id="29" name="Google Shape;29;p24"/>
          <p:cNvSpPr txBox="1"/>
          <p:nvPr>
            <p:ph idx="10" type="dt"/>
          </p:nvPr>
        </p:nvSpPr>
        <p:spPr>
          <a:xfrm>
            <a:off x="685800" y="6248400"/>
            <a:ext cx="1901824"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30" name="Google Shape;30;p24"/>
          <p:cNvSpPr txBox="1"/>
          <p:nvPr>
            <p:ph idx="11" type="ftr"/>
          </p:nvPr>
        </p:nvSpPr>
        <p:spPr>
          <a:xfrm>
            <a:off x="3124200" y="6248400"/>
            <a:ext cx="2892425"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31" name="Google Shape;31;p24"/>
          <p:cNvSpPr txBox="1"/>
          <p:nvPr>
            <p:ph idx="12" type="sldNum"/>
          </p:nvPr>
        </p:nvSpPr>
        <p:spPr>
          <a:xfrm>
            <a:off x="6553200" y="6248400"/>
            <a:ext cx="1901824" cy="454024"/>
          </a:xfrm>
          <a:prstGeom prst="rect">
            <a:avLst/>
          </a:prstGeom>
          <a:noFill/>
          <a:ln>
            <a:noFill/>
          </a:ln>
        </p:spPr>
        <p:txBody>
          <a:bodyPr anchorCtr="0" anchor="t" bIns="46800" lIns="90000" spcFirstLastPara="1" rIns="90000" wrap="square" tIns="46800">
            <a:noAutofit/>
          </a:bodyPr>
          <a:lstStyle>
            <a:lvl1pPr indent="0" lvl="0"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2" name="Shape 32"/>
        <p:cNvGrpSpPr/>
        <p:nvPr/>
      </p:nvGrpSpPr>
      <p:grpSpPr>
        <a:xfrm>
          <a:off x="0" y="0"/>
          <a:ext cx="0" cy="0"/>
          <a:chOff x="0" y="0"/>
          <a:chExt cx="0" cy="0"/>
        </a:xfrm>
      </p:grpSpPr>
      <p:sp>
        <p:nvSpPr>
          <p:cNvPr id="33" name="Google Shape;33;p25"/>
          <p:cNvSpPr txBox="1"/>
          <p:nvPr>
            <p:ph type="title"/>
          </p:nvPr>
        </p:nvSpPr>
        <p:spPr>
          <a:xfrm>
            <a:off x="722312" y="4406900"/>
            <a:ext cx="7772400" cy="1362075"/>
          </a:xfrm>
          <a:prstGeom prst="rect">
            <a:avLst/>
          </a:prstGeom>
          <a:noFill/>
          <a:ln>
            <a:noFill/>
          </a:ln>
        </p:spPr>
        <p:txBody>
          <a:bodyPr anchorCtr="0" anchor="t" bIns="91425" lIns="91425" spcFirstLastPara="1" rIns="91425" wrap="square" tIns="91425">
            <a:noAutofit/>
          </a:bodyPr>
          <a:lstStyle>
            <a:lvl1pPr lvl="0" marR="0" algn="l">
              <a:lnSpc>
                <a:spcPct val="90000"/>
              </a:lnSpc>
              <a:spcBef>
                <a:spcPts val="0"/>
              </a:spcBef>
              <a:spcAft>
                <a:spcPts val="0"/>
              </a:spcAft>
              <a:buClr>
                <a:srgbClr val="000000"/>
              </a:buClr>
              <a:buSzPts val="4000"/>
              <a:buFont typeface="Times New Roman"/>
              <a:buNone/>
              <a:defRPr b="1" i="0" sz="4000" u="none" cap="none" strike="noStrike">
                <a:solidFill>
                  <a:srgbClr val="000000"/>
                </a:solidFill>
                <a:latin typeface="Times New Roman"/>
                <a:ea typeface="Times New Roman"/>
                <a:cs typeface="Times New Roman"/>
                <a:sym typeface="Times New Roman"/>
              </a:defRPr>
            </a:lvl1pPr>
            <a:lvl2pPr lvl="1"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2pPr>
            <a:lvl3pPr lvl="2"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3pPr>
            <a:lvl4pPr lvl="3"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4pPr>
            <a:lvl5pPr lvl="4"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5pPr>
            <a:lvl6pPr lvl="5"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6pPr>
            <a:lvl7pPr lvl="6"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7pPr>
            <a:lvl8pPr lvl="7"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8pPr>
            <a:lvl9pPr lvl="8"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9pPr>
          </a:lstStyle>
          <a:p/>
        </p:txBody>
      </p:sp>
      <p:sp>
        <p:nvSpPr>
          <p:cNvPr id="34" name="Google Shape;34;p25"/>
          <p:cNvSpPr txBox="1"/>
          <p:nvPr>
            <p:ph idx="1" type="body"/>
          </p:nvPr>
        </p:nvSpPr>
        <p:spPr>
          <a:xfrm>
            <a:off x="722312" y="2906713"/>
            <a:ext cx="7772400" cy="1500187"/>
          </a:xfrm>
          <a:prstGeom prst="rect">
            <a:avLst/>
          </a:prstGeom>
          <a:noFill/>
          <a:ln>
            <a:noFill/>
          </a:ln>
        </p:spPr>
        <p:txBody>
          <a:bodyPr anchorCtr="0" anchor="b" bIns="91425" lIns="91425" spcFirstLastPara="1" rIns="91425" wrap="square" tIns="91425">
            <a:noAutofit/>
          </a:bodyPr>
          <a:lstStyle>
            <a:lvl1pPr indent="-228600" lvl="0" marL="457200" marR="0" algn="l">
              <a:lnSpc>
                <a:spcPct val="90000"/>
              </a:lnSpc>
              <a:spcBef>
                <a:spcPts val="800"/>
              </a:spcBef>
              <a:spcAft>
                <a:spcPts val="0"/>
              </a:spcAft>
              <a:buClr>
                <a:srgbClr val="000000"/>
              </a:buClr>
              <a:buSzPts val="2000"/>
              <a:buFont typeface="Times New Roman"/>
              <a:buNone/>
              <a:defRPr b="0" i="0" sz="2000" u="none" cap="none" strike="noStrike">
                <a:solidFill>
                  <a:srgbClr val="000000"/>
                </a:solidFill>
                <a:latin typeface="Times New Roman"/>
                <a:ea typeface="Times New Roman"/>
                <a:cs typeface="Times New Roman"/>
                <a:sym typeface="Times New Roman"/>
              </a:defRPr>
            </a:lvl1pPr>
            <a:lvl2pPr indent="-228600" lvl="1" marL="914400" marR="0" algn="l">
              <a:lnSpc>
                <a:spcPct val="90000"/>
              </a:lnSpc>
              <a:spcBef>
                <a:spcPts val="700"/>
              </a:spcBef>
              <a:spcAft>
                <a:spcPts val="0"/>
              </a:spcAft>
              <a:buClr>
                <a:srgbClr val="000000"/>
              </a:buClr>
              <a:buSzPts val="1800"/>
              <a:buFont typeface="Times New Roman"/>
              <a:buNone/>
              <a:defRPr b="0" i="0" sz="1800" u="none" cap="none" strike="noStrike">
                <a:solidFill>
                  <a:srgbClr val="000000"/>
                </a:solidFill>
                <a:latin typeface="Times New Roman"/>
                <a:ea typeface="Times New Roman"/>
                <a:cs typeface="Times New Roman"/>
                <a:sym typeface="Times New Roman"/>
              </a:defRPr>
            </a:lvl2pPr>
            <a:lvl3pPr indent="-228600" lvl="2" marL="1371600" marR="0" algn="l">
              <a:lnSpc>
                <a:spcPct val="90000"/>
              </a:lnSpc>
              <a:spcBef>
                <a:spcPts val="600"/>
              </a:spcBef>
              <a:spcAft>
                <a:spcPts val="0"/>
              </a:spcAft>
              <a:buClr>
                <a:srgbClr val="000000"/>
              </a:buClr>
              <a:buSzPts val="1600"/>
              <a:buFont typeface="Times New Roman"/>
              <a:buNone/>
              <a:defRPr b="0" i="0" sz="1600" u="none" cap="none" strike="noStrike">
                <a:solidFill>
                  <a:srgbClr val="000000"/>
                </a:solidFill>
                <a:latin typeface="Times New Roman"/>
                <a:ea typeface="Times New Roman"/>
                <a:cs typeface="Times New Roman"/>
                <a:sym typeface="Times New Roman"/>
              </a:defRPr>
            </a:lvl3pPr>
            <a:lvl4pPr indent="-228600" lvl="3" marL="1828800" marR="0" algn="l">
              <a:lnSpc>
                <a:spcPct val="90000"/>
              </a:lnSpc>
              <a:spcBef>
                <a:spcPts val="5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228600" lvl="4" marL="2286000" marR="0" algn="l">
              <a:lnSpc>
                <a:spcPct val="90000"/>
              </a:lnSpc>
              <a:spcBef>
                <a:spcPts val="5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228600" lvl="5" marL="2743200" marR="0" algn="l">
              <a:lnSpc>
                <a:spcPct val="90000"/>
              </a:lnSpc>
              <a:spcBef>
                <a:spcPts val="5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228600" lvl="6" marL="3200400" marR="0" algn="l">
              <a:lnSpc>
                <a:spcPct val="90000"/>
              </a:lnSpc>
              <a:spcBef>
                <a:spcPts val="5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228600" lvl="7" marL="3657600" marR="0" algn="l">
              <a:lnSpc>
                <a:spcPct val="90000"/>
              </a:lnSpc>
              <a:spcBef>
                <a:spcPts val="5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228600" lvl="8" marL="4114800" marR="0" algn="l">
              <a:lnSpc>
                <a:spcPct val="90000"/>
              </a:lnSpc>
              <a:spcBef>
                <a:spcPts val="5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p:txBody>
      </p:sp>
      <p:sp>
        <p:nvSpPr>
          <p:cNvPr id="35" name="Google Shape;35;p25"/>
          <p:cNvSpPr txBox="1"/>
          <p:nvPr>
            <p:ph idx="10" type="dt"/>
          </p:nvPr>
        </p:nvSpPr>
        <p:spPr>
          <a:xfrm>
            <a:off x="685800" y="6248400"/>
            <a:ext cx="1901824"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36" name="Google Shape;36;p25"/>
          <p:cNvSpPr txBox="1"/>
          <p:nvPr>
            <p:ph idx="11" type="ftr"/>
          </p:nvPr>
        </p:nvSpPr>
        <p:spPr>
          <a:xfrm>
            <a:off x="3124200" y="6248400"/>
            <a:ext cx="2892425"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37" name="Google Shape;37;p25"/>
          <p:cNvSpPr txBox="1"/>
          <p:nvPr>
            <p:ph idx="12" type="sldNum"/>
          </p:nvPr>
        </p:nvSpPr>
        <p:spPr>
          <a:xfrm>
            <a:off x="6553200" y="6248400"/>
            <a:ext cx="1901824" cy="454024"/>
          </a:xfrm>
          <a:prstGeom prst="rect">
            <a:avLst/>
          </a:prstGeom>
          <a:noFill/>
          <a:ln>
            <a:noFill/>
          </a:ln>
        </p:spPr>
        <p:txBody>
          <a:bodyPr anchorCtr="0" anchor="t" bIns="46800" lIns="90000" spcFirstLastPara="1" rIns="90000" wrap="square" tIns="46800">
            <a:noAutofit/>
          </a:bodyPr>
          <a:lstStyle>
            <a:lvl1pPr indent="0" lvl="0"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8" name="Shape 38"/>
        <p:cNvGrpSpPr/>
        <p:nvPr/>
      </p:nvGrpSpPr>
      <p:grpSpPr>
        <a:xfrm>
          <a:off x="0" y="0"/>
          <a:ext cx="0" cy="0"/>
          <a:chOff x="0" y="0"/>
          <a:chExt cx="0" cy="0"/>
        </a:xfrm>
      </p:grpSpPr>
      <p:sp>
        <p:nvSpPr>
          <p:cNvPr id="39" name="Google Shape;39;p26"/>
          <p:cNvSpPr txBox="1"/>
          <p:nvPr>
            <p:ph type="title"/>
          </p:nvPr>
        </p:nvSpPr>
        <p:spPr>
          <a:xfrm>
            <a:off x="685800" y="609600"/>
            <a:ext cx="7769225" cy="1141411"/>
          </a:xfrm>
          <a:prstGeom prst="rect">
            <a:avLst/>
          </a:prstGeom>
          <a:noFill/>
          <a:ln>
            <a:noFill/>
          </a:ln>
        </p:spPr>
        <p:txBody>
          <a:bodyPr anchorCtr="0" anchor="ctr" bIns="91425" lIns="91425" spcFirstLastPara="1" rIns="91425" wrap="square" tIns="91425">
            <a:noAutofit/>
          </a:bodyPr>
          <a:lstStyle>
            <a:lvl1pPr lvl="0"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1pPr>
            <a:lvl2pPr lvl="1"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2pPr>
            <a:lvl3pPr lvl="2"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3pPr>
            <a:lvl4pPr lvl="3"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4pPr>
            <a:lvl5pPr lvl="4"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5pPr>
            <a:lvl6pPr lvl="5"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6pPr>
            <a:lvl7pPr lvl="6"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7pPr>
            <a:lvl8pPr lvl="7"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8pPr>
            <a:lvl9pPr lvl="8"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9pPr>
          </a:lstStyle>
          <a:p/>
        </p:txBody>
      </p:sp>
      <p:sp>
        <p:nvSpPr>
          <p:cNvPr id="40" name="Google Shape;40;p26"/>
          <p:cNvSpPr txBox="1"/>
          <p:nvPr>
            <p:ph idx="1" type="body"/>
          </p:nvPr>
        </p:nvSpPr>
        <p:spPr>
          <a:xfrm>
            <a:off x="685800" y="1981200"/>
            <a:ext cx="7769225" cy="4113211"/>
          </a:xfrm>
          <a:prstGeom prst="rect">
            <a:avLst/>
          </a:prstGeom>
          <a:noFill/>
          <a:ln>
            <a:noFill/>
          </a:ln>
        </p:spPr>
        <p:txBody>
          <a:bodyPr anchorCtr="0" anchor="t" bIns="91425" lIns="91425" spcFirstLastPara="1" rIns="91425" wrap="square" tIns="91425">
            <a:noAutofit/>
          </a:bodyPr>
          <a:lstStyle>
            <a:lvl1pPr indent="-431800" lvl="0" marL="457200" marR="0" algn="l">
              <a:lnSpc>
                <a:spcPct val="90000"/>
              </a:lnSpc>
              <a:spcBef>
                <a:spcPts val="800"/>
              </a:spcBef>
              <a:spcAft>
                <a:spcPts val="0"/>
              </a:spcAft>
              <a:buClr>
                <a:srgbClr val="000000"/>
              </a:buClr>
              <a:buSzPts val="3200"/>
              <a:buFont typeface="Times New Roman"/>
              <a:buChar char="•"/>
              <a:defRPr b="0" i="0" sz="3200" u="none" cap="none" strike="noStrike">
                <a:solidFill>
                  <a:srgbClr val="000000"/>
                </a:solidFill>
                <a:latin typeface="Times New Roman"/>
                <a:ea typeface="Times New Roman"/>
                <a:cs typeface="Times New Roman"/>
                <a:sym typeface="Times New Roman"/>
              </a:defRPr>
            </a:lvl1pPr>
            <a:lvl2pPr indent="-406400" lvl="1" marL="914400" marR="0" algn="l">
              <a:lnSpc>
                <a:spcPct val="90000"/>
              </a:lnSpc>
              <a:spcBef>
                <a:spcPts val="700"/>
              </a:spcBef>
              <a:spcAft>
                <a:spcPts val="0"/>
              </a:spcAft>
              <a:buClr>
                <a:srgbClr val="000000"/>
              </a:buClr>
              <a:buSzPts val="2800"/>
              <a:buFont typeface="Times New Roman"/>
              <a:buChar char="–"/>
              <a:defRPr b="0" i="0" sz="2800" u="none" cap="none" strike="noStrike">
                <a:solidFill>
                  <a:srgbClr val="000000"/>
                </a:solidFill>
                <a:latin typeface="Times New Roman"/>
                <a:ea typeface="Times New Roman"/>
                <a:cs typeface="Times New Roman"/>
                <a:sym typeface="Times New Roman"/>
              </a:defRPr>
            </a:lvl2pPr>
            <a:lvl3pPr indent="-381000" lvl="2" marL="1371600" marR="0" algn="l">
              <a:lnSpc>
                <a:spcPct val="90000"/>
              </a:lnSpc>
              <a:spcBef>
                <a:spcPts val="600"/>
              </a:spcBef>
              <a:spcAft>
                <a:spcPts val="0"/>
              </a:spcAft>
              <a:buClr>
                <a:srgbClr val="000000"/>
              </a:buClr>
              <a:buSzPts val="2400"/>
              <a:buFont typeface="Times New Roman"/>
              <a:buChar char="•"/>
              <a:defRPr b="0" i="0" sz="2400" u="none" cap="none" strike="noStrike">
                <a:solidFill>
                  <a:srgbClr val="000000"/>
                </a:solidFill>
                <a:latin typeface="Times New Roman"/>
                <a:ea typeface="Times New Roman"/>
                <a:cs typeface="Times New Roman"/>
                <a:sym typeface="Times New Roman"/>
              </a:defRPr>
            </a:lvl3pPr>
            <a:lvl4pPr indent="-355600" lvl="3" marL="1828800" marR="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4pPr>
            <a:lvl5pPr indent="-355600" lvl="4" marL="2286000" marR="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5pPr>
            <a:lvl6pPr indent="-355600" lvl="5" marL="2743200" marR="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6pPr>
            <a:lvl7pPr indent="-355600" lvl="6" marL="3200400" marR="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7pPr>
            <a:lvl8pPr indent="-355600" lvl="7" marL="3657600" marR="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8pPr>
            <a:lvl9pPr indent="-355600" lvl="8" marL="4114800" marR="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9pPr>
          </a:lstStyle>
          <a:p/>
        </p:txBody>
      </p:sp>
      <p:sp>
        <p:nvSpPr>
          <p:cNvPr id="41" name="Google Shape;41;p26"/>
          <p:cNvSpPr txBox="1"/>
          <p:nvPr>
            <p:ph idx="10" type="dt"/>
          </p:nvPr>
        </p:nvSpPr>
        <p:spPr>
          <a:xfrm>
            <a:off x="685800" y="6248400"/>
            <a:ext cx="1901824"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42" name="Google Shape;42;p26"/>
          <p:cNvSpPr txBox="1"/>
          <p:nvPr>
            <p:ph idx="11" type="ftr"/>
          </p:nvPr>
        </p:nvSpPr>
        <p:spPr>
          <a:xfrm>
            <a:off x="3124200" y="6248400"/>
            <a:ext cx="2892425"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43" name="Google Shape;43;p26"/>
          <p:cNvSpPr txBox="1"/>
          <p:nvPr>
            <p:ph idx="12" type="sldNum"/>
          </p:nvPr>
        </p:nvSpPr>
        <p:spPr>
          <a:xfrm>
            <a:off x="6553200" y="6248400"/>
            <a:ext cx="1901824" cy="454024"/>
          </a:xfrm>
          <a:prstGeom prst="rect">
            <a:avLst/>
          </a:prstGeom>
          <a:noFill/>
          <a:ln>
            <a:noFill/>
          </a:ln>
        </p:spPr>
        <p:txBody>
          <a:bodyPr anchorCtr="0" anchor="t" bIns="46800" lIns="90000" spcFirstLastPara="1" rIns="90000" wrap="square" tIns="46800">
            <a:noAutofit/>
          </a:bodyPr>
          <a:lstStyle>
            <a:lvl1pPr indent="0" lvl="0"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44" name="Shape 44"/>
        <p:cNvGrpSpPr/>
        <p:nvPr/>
      </p:nvGrpSpPr>
      <p:grpSpPr>
        <a:xfrm>
          <a:off x="0" y="0"/>
          <a:ext cx="0" cy="0"/>
          <a:chOff x="0" y="0"/>
          <a:chExt cx="0" cy="0"/>
        </a:xfrm>
      </p:grpSpPr>
      <p:sp>
        <p:nvSpPr>
          <p:cNvPr id="45" name="Google Shape;45;p27"/>
          <p:cNvSpPr txBox="1"/>
          <p:nvPr>
            <p:ph type="ctrTitle"/>
          </p:nvPr>
        </p:nvSpPr>
        <p:spPr>
          <a:xfrm>
            <a:off x="685800" y="2130425"/>
            <a:ext cx="7772400" cy="1470024"/>
          </a:xfrm>
          <a:prstGeom prst="rect">
            <a:avLst/>
          </a:prstGeom>
          <a:noFill/>
          <a:ln>
            <a:noFill/>
          </a:ln>
        </p:spPr>
        <p:txBody>
          <a:bodyPr anchorCtr="0" anchor="ctr" bIns="91425" lIns="91425" spcFirstLastPara="1" rIns="91425" wrap="square" tIns="91425">
            <a:noAutofit/>
          </a:bodyPr>
          <a:lstStyle>
            <a:lvl1pPr lvl="0"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1pPr>
            <a:lvl2pPr lvl="1"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2pPr>
            <a:lvl3pPr lvl="2"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3pPr>
            <a:lvl4pPr lvl="3"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4pPr>
            <a:lvl5pPr lvl="4"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5pPr>
            <a:lvl6pPr lvl="5"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6pPr>
            <a:lvl7pPr lvl="6"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7pPr>
            <a:lvl8pPr lvl="7"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8pPr>
            <a:lvl9pPr lvl="8"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9pPr>
          </a:lstStyle>
          <a:p/>
        </p:txBody>
      </p:sp>
      <p:sp>
        <p:nvSpPr>
          <p:cNvPr id="46" name="Google Shape;46;p27"/>
          <p:cNvSpPr txBox="1"/>
          <p:nvPr>
            <p:ph idx="1" type="subTitle"/>
          </p:nvPr>
        </p:nvSpPr>
        <p:spPr>
          <a:xfrm>
            <a:off x="1371600" y="3886200"/>
            <a:ext cx="6400799" cy="1752600"/>
          </a:xfrm>
          <a:prstGeom prst="rect">
            <a:avLst/>
          </a:prstGeom>
          <a:noFill/>
          <a:ln>
            <a:noFill/>
          </a:ln>
        </p:spPr>
        <p:txBody>
          <a:bodyPr anchorCtr="0" anchor="t" bIns="91425" lIns="91425" spcFirstLastPara="1" rIns="91425" wrap="square" tIns="91425">
            <a:noAutofit/>
          </a:bodyPr>
          <a:lstStyle>
            <a:lvl1pPr lvl="0" marR="0" algn="ctr">
              <a:lnSpc>
                <a:spcPct val="90000"/>
              </a:lnSpc>
              <a:spcBef>
                <a:spcPts val="800"/>
              </a:spcBef>
              <a:spcAft>
                <a:spcPts val="0"/>
              </a:spcAft>
              <a:buClr>
                <a:srgbClr val="000000"/>
              </a:buClr>
              <a:buSzPts val="3200"/>
              <a:buFont typeface="Times New Roman"/>
              <a:buNone/>
              <a:defRPr b="0" i="0" sz="3200" u="none" cap="none" strike="noStrike">
                <a:solidFill>
                  <a:srgbClr val="000000"/>
                </a:solidFill>
                <a:latin typeface="Times New Roman"/>
                <a:ea typeface="Times New Roman"/>
                <a:cs typeface="Times New Roman"/>
                <a:sym typeface="Times New Roman"/>
              </a:defRPr>
            </a:lvl1pPr>
            <a:lvl2pPr lvl="1" marR="0" algn="ctr">
              <a:lnSpc>
                <a:spcPct val="90000"/>
              </a:lnSpc>
              <a:spcBef>
                <a:spcPts val="700"/>
              </a:spcBef>
              <a:spcAft>
                <a:spcPts val="0"/>
              </a:spcAft>
              <a:buClr>
                <a:srgbClr val="000000"/>
              </a:buClr>
              <a:buSzPts val="2800"/>
              <a:buFont typeface="Times New Roman"/>
              <a:buNone/>
              <a:defRPr b="0" i="0" sz="2800" u="none" cap="none" strike="noStrike">
                <a:solidFill>
                  <a:srgbClr val="000000"/>
                </a:solidFill>
                <a:latin typeface="Times New Roman"/>
                <a:ea typeface="Times New Roman"/>
                <a:cs typeface="Times New Roman"/>
                <a:sym typeface="Times New Roman"/>
              </a:defRPr>
            </a:lvl2pPr>
            <a:lvl3pPr lvl="2" marR="0" algn="ctr">
              <a:lnSpc>
                <a:spcPct val="90000"/>
              </a:lnSpc>
              <a:spcBef>
                <a:spcPts val="600"/>
              </a:spcBef>
              <a:spcAft>
                <a:spcPts val="0"/>
              </a:spcAft>
              <a:buClr>
                <a:srgbClr val="000000"/>
              </a:buClr>
              <a:buSzPts val="2400"/>
              <a:buFont typeface="Times New Roman"/>
              <a:buNone/>
              <a:defRPr b="0" i="0" sz="2400" u="none" cap="none" strike="noStrike">
                <a:solidFill>
                  <a:srgbClr val="000000"/>
                </a:solidFill>
                <a:latin typeface="Times New Roman"/>
                <a:ea typeface="Times New Roman"/>
                <a:cs typeface="Times New Roman"/>
                <a:sym typeface="Times New Roman"/>
              </a:defRPr>
            </a:lvl3pPr>
            <a:lvl4pPr lvl="3" marR="0" algn="ctr">
              <a:lnSpc>
                <a:spcPct val="90000"/>
              </a:lnSpc>
              <a:spcBef>
                <a:spcPts val="500"/>
              </a:spcBef>
              <a:spcAft>
                <a:spcPts val="0"/>
              </a:spcAft>
              <a:buClr>
                <a:srgbClr val="000000"/>
              </a:buClr>
              <a:buSzPts val="2000"/>
              <a:buFont typeface="Times New Roman"/>
              <a:buNone/>
              <a:defRPr b="0" i="0" sz="2000" u="none" cap="none" strike="noStrike">
                <a:solidFill>
                  <a:srgbClr val="000000"/>
                </a:solidFill>
                <a:latin typeface="Times New Roman"/>
                <a:ea typeface="Times New Roman"/>
                <a:cs typeface="Times New Roman"/>
                <a:sym typeface="Times New Roman"/>
              </a:defRPr>
            </a:lvl4pPr>
            <a:lvl5pPr lvl="4" marR="0" algn="ctr">
              <a:lnSpc>
                <a:spcPct val="90000"/>
              </a:lnSpc>
              <a:spcBef>
                <a:spcPts val="500"/>
              </a:spcBef>
              <a:spcAft>
                <a:spcPts val="0"/>
              </a:spcAft>
              <a:buClr>
                <a:srgbClr val="000000"/>
              </a:buClr>
              <a:buSzPts val="2000"/>
              <a:buFont typeface="Times New Roman"/>
              <a:buNone/>
              <a:defRPr b="0" i="0" sz="2000" u="none" cap="none" strike="noStrike">
                <a:solidFill>
                  <a:srgbClr val="000000"/>
                </a:solidFill>
                <a:latin typeface="Times New Roman"/>
                <a:ea typeface="Times New Roman"/>
                <a:cs typeface="Times New Roman"/>
                <a:sym typeface="Times New Roman"/>
              </a:defRPr>
            </a:lvl5pPr>
            <a:lvl6pPr lvl="5" marR="0" algn="ctr">
              <a:lnSpc>
                <a:spcPct val="90000"/>
              </a:lnSpc>
              <a:spcBef>
                <a:spcPts val="500"/>
              </a:spcBef>
              <a:spcAft>
                <a:spcPts val="0"/>
              </a:spcAft>
              <a:buClr>
                <a:srgbClr val="000000"/>
              </a:buClr>
              <a:buSzPts val="2000"/>
              <a:buFont typeface="Times New Roman"/>
              <a:buNone/>
              <a:defRPr b="0" i="0" sz="2000" u="none" cap="none" strike="noStrike">
                <a:solidFill>
                  <a:srgbClr val="000000"/>
                </a:solidFill>
                <a:latin typeface="Times New Roman"/>
                <a:ea typeface="Times New Roman"/>
                <a:cs typeface="Times New Roman"/>
                <a:sym typeface="Times New Roman"/>
              </a:defRPr>
            </a:lvl6pPr>
            <a:lvl7pPr lvl="6" marR="0" algn="ctr">
              <a:lnSpc>
                <a:spcPct val="90000"/>
              </a:lnSpc>
              <a:spcBef>
                <a:spcPts val="500"/>
              </a:spcBef>
              <a:spcAft>
                <a:spcPts val="0"/>
              </a:spcAft>
              <a:buClr>
                <a:srgbClr val="000000"/>
              </a:buClr>
              <a:buSzPts val="2000"/>
              <a:buFont typeface="Times New Roman"/>
              <a:buNone/>
              <a:defRPr b="0" i="0" sz="2000" u="none" cap="none" strike="noStrike">
                <a:solidFill>
                  <a:srgbClr val="000000"/>
                </a:solidFill>
                <a:latin typeface="Times New Roman"/>
                <a:ea typeface="Times New Roman"/>
                <a:cs typeface="Times New Roman"/>
                <a:sym typeface="Times New Roman"/>
              </a:defRPr>
            </a:lvl7pPr>
            <a:lvl8pPr lvl="7" marR="0" algn="ctr">
              <a:lnSpc>
                <a:spcPct val="90000"/>
              </a:lnSpc>
              <a:spcBef>
                <a:spcPts val="500"/>
              </a:spcBef>
              <a:spcAft>
                <a:spcPts val="0"/>
              </a:spcAft>
              <a:buClr>
                <a:srgbClr val="000000"/>
              </a:buClr>
              <a:buSzPts val="2000"/>
              <a:buFont typeface="Times New Roman"/>
              <a:buNone/>
              <a:defRPr b="0" i="0" sz="2000" u="none" cap="none" strike="noStrike">
                <a:solidFill>
                  <a:srgbClr val="000000"/>
                </a:solidFill>
                <a:latin typeface="Times New Roman"/>
                <a:ea typeface="Times New Roman"/>
                <a:cs typeface="Times New Roman"/>
                <a:sym typeface="Times New Roman"/>
              </a:defRPr>
            </a:lvl8pPr>
            <a:lvl9pPr lvl="8" marR="0" algn="ctr">
              <a:lnSpc>
                <a:spcPct val="90000"/>
              </a:lnSpc>
              <a:spcBef>
                <a:spcPts val="500"/>
              </a:spcBef>
              <a:spcAft>
                <a:spcPts val="0"/>
              </a:spcAft>
              <a:buClr>
                <a:srgbClr val="000000"/>
              </a:buClr>
              <a:buSzPts val="2000"/>
              <a:buFont typeface="Times New Roman"/>
              <a:buNone/>
              <a:defRPr b="0" i="0" sz="2000" u="none" cap="none" strike="noStrike">
                <a:solidFill>
                  <a:srgbClr val="000000"/>
                </a:solidFill>
                <a:latin typeface="Times New Roman"/>
                <a:ea typeface="Times New Roman"/>
                <a:cs typeface="Times New Roman"/>
                <a:sym typeface="Times New Roman"/>
              </a:defRPr>
            </a:lvl9pPr>
          </a:lstStyle>
          <a:p/>
        </p:txBody>
      </p:sp>
      <p:sp>
        <p:nvSpPr>
          <p:cNvPr id="47" name="Google Shape;47;p27"/>
          <p:cNvSpPr txBox="1"/>
          <p:nvPr>
            <p:ph idx="10" type="dt"/>
          </p:nvPr>
        </p:nvSpPr>
        <p:spPr>
          <a:xfrm>
            <a:off x="685800" y="6248400"/>
            <a:ext cx="1901824"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48" name="Google Shape;48;p27"/>
          <p:cNvSpPr txBox="1"/>
          <p:nvPr>
            <p:ph idx="11" type="ftr"/>
          </p:nvPr>
        </p:nvSpPr>
        <p:spPr>
          <a:xfrm>
            <a:off x="3124200" y="6248400"/>
            <a:ext cx="2892425"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49" name="Google Shape;49;p27"/>
          <p:cNvSpPr txBox="1"/>
          <p:nvPr>
            <p:ph idx="12" type="sldNum"/>
          </p:nvPr>
        </p:nvSpPr>
        <p:spPr>
          <a:xfrm>
            <a:off x="6553200" y="6248400"/>
            <a:ext cx="1901824" cy="454024"/>
          </a:xfrm>
          <a:prstGeom prst="rect">
            <a:avLst/>
          </a:prstGeom>
          <a:noFill/>
          <a:ln>
            <a:noFill/>
          </a:ln>
        </p:spPr>
        <p:txBody>
          <a:bodyPr anchorCtr="0" anchor="t" bIns="46800" lIns="90000" spcFirstLastPara="1" rIns="90000" wrap="square" tIns="46800">
            <a:noAutofit/>
          </a:bodyPr>
          <a:lstStyle>
            <a:lvl1pPr indent="0" lvl="0"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6" name="Shape 6"/>
        <p:cNvGrpSpPr/>
        <p:nvPr/>
      </p:nvGrpSpPr>
      <p:grpSpPr>
        <a:xfrm>
          <a:off x="0" y="0"/>
          <a:ext cx="0" cy="0"/>
          <a:chOff x="0" y="0"/>
          <a:chExt cx="0" cy="0"/>
        </a:xfrm>
      </p:grpSpPr>
      <p:sp>
        <p:nvSpPr>
          <p:cNvPr id="7" name="Google Shape;7;p21"/>
          <p:cNvSpPr txBox="1"/>
          <p:nvPr>
            <p:ph type="title"/>
          </p:nvPr>
        </p:nvSpPr>
        <p:spPr>
          <a:xfrm>
            <a:off x="685800" y="609600"/>
            <a:ext cx="7769225" cy="1141411"/>
          </a:xfrm>
          <a:prstGeom prst="rect">
            <a:avLst/>
          </a:prstGeom>
          <a:noFill/>
          <a:ln>
            <a:noFill/>
          </a:ln>
        </p:spPr>
        <p:txBody>
          <a:bodyPr anchorCtr="0" anchor="ctr" bIns="91425" lIns="91425" spcFirstLastPara="1" rIns="91425" wrap="square" tIns="91425">
            <a:noAutofit/>
          </a:bodyPr>
          <a:lstStyle>
            <a:lvl1pPr lvl="0" marR="0" rtl="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1pPr>
            <a:lvl2pPr lvl="1" marR="0" rtl="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2pPr>
            <a:lvl3pPr lvl="2" marR="0" rtl="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3pPr>
            <a:lvl4pPr lvl="3" marR="0" rtl="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4pPr>
            <a:lvl5pPr lvl="4" marR="0" rtl="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5pPr>
            <a:lvl6pPr lvl="5" marR="0" rtl="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6pPr>
            <a:lvl7pPr lvl="6" marR="0" rtl="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7pPr>
            <a:lvl8pPr lvl="7" marR="0" rtl="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8pPr>
            <a:lvl9pPr lvl="8" marR="0" rtl="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9pPr>
          </a:lstStyle>
          <a:p/>
        </p:txBody>
      </p:sp>
      <p:sp>
        <p:nvSpPr>
          <p:cNvPr id="8" name="Google Shape;8;p21"/>
          <p:cNvSpPr txBox="1"/>
          <p:nvPr>
            <p:ph idx="1" type="body"/>
          </p:nvPr>
        </p:nvSpPr>
        <p:spPr>
          <a:xfrm>
            <a:off x="685800" y="1981200"/>
            <a:ext cx="7769225" cy="4113211"/>
          </a:xfrm>
          <a:prstGeom prst="rect">
            <a:avLst/>
          </a:prstGeom>
          <a:noFill/>
          <a:ln>
            <a:noFill/>
          </a:ln>
        </p:spPr>
        <p:txBody>
          <a:bodyPr anchorCtr="0" anchor="t" bIns="91425" lIns="91425" spcFirstLastPara="1" rIns="91425" wrap="square" tIns="91425">
            <a:noAutofit/>
          </a:bodyPr>
          <a:lstStyle>
            <a:lvl1pPr indent="-431800" lvl="0" marL="457200" marR="0" rtl="0" algn="l">
              <a:lnSpc>
                <a:spcPct val="90000"/>
              </a:lnSpc>
              <a:spcBef>
                <a:spcPts val="800"/>
              </a:spcBef>
              <a:spcAft>
                <a:spcPts val="0"/>
              </a:spcAft>
              <a:buClr>
                <a:srgbClr val="000000"/>
              </a:buClr>
              <a:buSzPts val="3200"/>
              <a:buFont typeface="Times New Roman"/>
              <a:buChar char="•"/>
              <a:defRPr b="0" i="0" sz="3200" u="none" cap="none" strike="noStrike">
                <a:solidFill>
                  <a:srgbClr val="000000"/>
                </a:solidFill>
                <a:latin typeface="Times New Roman"/>
                <a:ea typeface="Times New Roman"/>
                <a:cs typeface="Times New Roman"/>
                <a:sym typeface="Times New Roman"/>
              </a:defRPr>
            </a:lvl1pPr>
            <a:lvl2pPr indent="-406400" lvl="1" marL="914400" marR="0" rtl="0" algn="l">
              <a:lnSpc>
                <a:spcPct val="90000"/>
              </a:lnSpc>
              <a:spcBef>
                <a:spcPts val="700"/>
              </a:spcBef>
              <a:spcAft>
                <a:spcPts val="0"/>
              </a:spcAft>
              <a:buClr>
                <a:srgbClr val="000000"/>
              </a:buClr>
              <a:buSzPts val="2800"/>
              <a:buFont typeface="Times New Roman"/>
              <a:buChar char="–"/>
              <a:defRPr b="0" i="0" sz="2800" u="none" cap="none" strike="noStrike">
                <a:solidFill>
                  <a:srgbClr val="000000"/>
                </a:solidFill>
                <a:latin typeface="Times New Roman"/>
                <a:ea typeface="Times New Roman"/>
                <a:cs typeface="Times New Roman"/>
                <a:sym typeface="Times New Roman"/>
              </a:defRPr>
            </a:lvl2pPr>
            <a:lvl3pPr indent="-381000" lvl="2" marL="1371600" marR="0" rtl="0" algn="l">
              <a:lnSpc>
                <a:spcPct val="90000"/>
              </a:lnSpc>
              <a:spcBef>
                <a:spcPts val="600"/>
              </a:spcBef>
              <a:spcAft>
                <a:spcPts val="0"/>
              </a:spcAft>
              <a:buClr>
                <a:srgbClr val="000000"/>
              </a:buClr>
              <a:buSzPts val="2400"/>
              <a:buFont typeface="Times New Roman"/>
              <a:buChar char="•"/>
              <a:defRPr b="0" i="0" sz="2400" u="none" cap="none" strike="noStrike">
                <a:solidFill>
                  <a:srgbClr val="000000"/>
                </a:solidFill>
                <a:latin typeface="Times New Roman"/>
                <a:ea typeface="Times New Roman"/>
                <a:cs typeface="Times New Roman"/>
                <a:sym typeface="Times New Roman"/>
              </a:defRPr>
            </a:lvl3pPr>
            <a:lvl4pPr indent="-355600" lvl="3" marL="1828800" marR="0" rtl="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4pPr>
            <a:lvl5pPr indent="-355600" lvl="4" marL="2286000" marR="0" rtl="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5pPr>
            <a:lvl6pPr indent="-355600" lvl="5" marL="2743200" marR="0" rtl="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6pPr>
            <a:lvl7pPr indent="-355600" lvl="6" marL="3200400" marR="0" rtl="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7pPr>
            <a:lvl8pPr indent="-355600" lvl="7" marL="3657600" marR="0" rtl="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8pPr>
            <a:lvl9pPr indent="-355600" lvl="8" marL="4114800" marR="0" rtl="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9pPr>
          </a:lstStyle>
          <a:p/>
        </p:txBody>
      </p:sp>
      <p:sp>
        <p:nvSpPr>
          <p:cNvPr id="9" name="Google Shape;9;p21"/>
          <p:cNvSpPr txBox="1"/>
          <p:nvPr>
            <p:ph idx="10" type="dt"/>
          </p:nvPr>
        </p:nvSpPr>
        <p:spPr>
          <a:xfrm>
            <a:off x="685800" y="6248400"/>
            <a:ext cx="1901824" cy="454024"/>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10" name="Google Shape;10;p21"/>
          <p:cNvSpPr txBox="1"/>
          <p:nvPr>
            <p:ph idx="11" type="ftr"/>
          </p:nvPr>
        </p:nvSpPr>
        <p:spPr>
          <a:xfrm>
            <a:off x="3124200" y="6248400"/>
            <a:ext cx="2892425" cy="454024"/>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11" name="Google Shape;11;p21"/>
          <p:cNvSpPr txBox="1"/>
          <p:nvPr>
            <p:ph idx="12" type="sldNum"/>
          </p:nvPr>
        </p:nvSpPr>
        <p:spPr>
          <a:xfrm>
            <a:off x="6553200" y="6248400"/>
            <a:ext cx="1901824" cy="454024"/>
          </a:xfrm>
          <a:prstGeom prst="rect">
            <a:avLst/>
          </a:prstGeom>
          <a:noFill/>
          <a:ln>
            <a:noFill/>
          </a:ln>
        </p:spPr>
        <p:txBody>
          <a:bodyPr anchorCtr="0" anchor="t" bIns="46800" lIns="90000" spcFirstLastPara="1" rIns="90000" wrap="square" tIns="46800">
            <a:noAutofit/>
          </a:bodyPr>
          <a:lstStyle>
            <a:lvl1pPr indent="0" lvl="0" marL="0" marR="0" rtl="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hyperlink" Target="https://www.tlu.ee/ht/oppeinfooppeinfo/korduma-kippuvad-kusimused"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hyperlink" Target="https://www.tlu.ee/ht/oppenoustamine#oppenoustajad" TargetMode="External"/><Relationship Id="rId4" Type="http://schemas.openxmlformats.org/officeDocument/2006/relationships/hyperlink" Target="https://www.tlu.ee/uliopilaste-noustamiskeskus" TargetMode="External"/><Relationship Id="rId5" Type="http://schemas.openxmlformats.org/officeDocument/2006/relationships/hyperlink" Target="mailto:oppeosakond@tlu.ee"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s://www.tlu.ee/stardipauk"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s://www.tlu.ee/kasutajakonto"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g2f70c09e256_0_0"/>
          <p:cNvSpPr txBox="1"/>
          <p:nvPr/>
        </p:nvSpPr>
        <p:spPr>
          <a:xfrm>
            <a:off x="838200" y="106361"/>
            <a:ext cx="7543800" cy="46350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1" i="0" sz="2400" u="none" cap="none" strike="noStrike">
              <a:solidFill>
                <a:srgbClr val="000000"/>
              </a:solidFill>
              <a:latin typeface="Verdana"/>
              <a:ea typeface="Verdana"/>
              <a:cs typeface="Verdana"/>
              <a:sym typeface="Verdana"/>
            </a:endParaRPr>
          </a:p>
        </p:txBody>
      </p:sp>
      <p:sp>
        <p:nvSpPr>
          <p:cNvPr id="56" name="Google Shape;56;g2f70c09e256_0_0"/>
          <p:cNvSpPr txBox="1"/>
          <p:nvPr/>
        </p:nvSpPr>
        <p:spPr>
          <a:xfrm>
            <a:off x="-54975" y="585750"/>
            <a:ext cx="9077400" cy="5227500"/>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000000"/>
              </a:buClr>
              <a:buSzPts val="1400"/>
              <a:buFont typeface="Verdana"/>
              <a:buNone/>
            </a:pPr>
            <a:r>
              <a:t/>
            </a:r>
            <a:endParaRPr b="0" i="0" sz="1400" u="none" cap="none" strike="noStrike">
              <a:solidFill>
                <a:srgbClr val="000000"/>
              </a:solidFill>
              <a:latin typeface="Arial"/>
              <a:ea typeface="Arial"/>
              <a:cs typeface="Arial"/>
              <a:sym typeface="Arial"/>
            </a:endParaRPr>
          </a:p>
          <a:p>
            <a:pPr indent="0" lvl="0" marL="357187" marR="0" rtl="0" algn="l">
              <a:lnSpc>
                <a:spcPct val="90000"/>
              </a:lnSpc>
              <a:spcBef>
                <a:spcPts val="0"/>
              </a:spcBef>
              <a:spcAft>
                <a:spcPts val="0"/>
              </a:spcAft>
              <a:buClr>
                <a:srgbClr val="000000"/>
              </a:buClr>
              <a:buSzPts val="700"/>
              <a:buFont typeface="Verdana"/>
              <a:buNone/>
            </a:pPr>
            <a:r>
              <a:rPr b="1" i="0" lang="en-US" sz="2800" u="none" cap="none" strike="noStrike">
                <a:solidFill>
                  <a:srgbClr val="FF0000"/>
                </a:solidFill>
                <a:latin typeface="Verdana"/>
                <a:ea typeface="Verdana"/>
                <a:cs typeface="Verdana"/>
                <a:sym typeface="Verdana"/>
              </a:rPr>
              <a:t>Eriala infotunnid toimuvad </a:t>
            </a:r>
            <a:r>
              <a:rPr b="1" lang="en-US" sz="2800">
                <a:solidFill>
                  <a:srgbClr val="FF0000"/>
                </a:solidFill>
                <a:latin typeface="Verdana"/>
                <a:ea typeface="Verdana"/>
                <a:cs typeface="Verdana"/>
                <a:sym typeface="Verdana"/>
              </a:rPr>
              <a:t>29</a:t>
            </a:r>
            <a:r>
              <a:rPr b="1" i="0" lang="en-US" sz="2800" u="none" cap="none" strike="noStrike">
                <a:solidFill>
                  <a:srgbClr val="FF0000"/>
                </a:solidFill>
                <a:latin typeface="Verdana"/>
                <a:ea typeface="Verdana"/>
                <a:cs typeface="Verdana"/>
                <a:sym typeface="Verdana"/>
              </a:rPr>
              <a:t>.08.202</a:t>
            </a:r>
            <a:r>
              <a:rPr b="1" lang="en-US" sz="2800">
                <a:solidFill>
                  <a:srgbClr val="FF0000"/>
                </a:solidFill>
                <a:latin typeface="Verdana"/>
                <a:ea typeface="Verdana"/>
                <a:cs typeface="Verdana"/>
                <a:sym typeface="Verdana"/>
              </a:rPr>
              <a:t>4</a:t>
            </a:r>
            <a:endParaRPr b="1" i="0" sz="2800" u="none" cap="none" strike="noStrike">
              <a:solidFill>
                <a:schemeClr val="dk1"/>
              </a:solidFill>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Verdana"/>
              <a:buNone/>
            </a:pPr>
            <a:r>
              <a:rPr b="1" i="0" lang="en-US" sz="2700" u="none" cap="none" strike="noStrike">
                <a:solidFill>
                  <a:srgbClr val="000000"/>
                </a:solidFill>
                <a:latin typeface="Verdana"/>
                <a:ea typeface="Verdana"/>
                <a:cs typeface="Verdana"/>
                <a:sym typeface="Verdana"/>
              </a:rPr>
              <a:t>Aasia uuringud </a:t>
            </a:r>
            <a:r>
              <a:rPr b="0" i="0" lang="en-US" sz="2700" u="none" cap="none" strike="noStrike">
                <a:solidFill>
                  <a:srgbClr val="000000"/>
                </a:solidFill>
                <a:latin typeface="Verdana"/>
                <a:ea typeface="Verdana"/>
                <a:cs typeface="Verdana"/>
                <a:sym typeface="Verdana"/>
              </a:rPr>
              <a:t>kl 1</a:t>
            </a:r>
            <a:r>
              <a:rPr lang="en-US" sz="2700">
                <a:latin typeface="Verdana"/>
                <a:ea typeface="Verdana"/>
                <a:cs typeface="Verdana"/>
                <a:sym typeface="Verdana"/>
              </a:rPr>
              <a:t>1</a:t>
            </a:r>
            <a:r>
              <a:rPr b="0" i="0" lang="en-US" sz="2700" u="none" cap="none" strike="noStrike">
                <a:solidFill>
                  <a:srgbClr val="000000"/>
                </a:solidFill>
                <a:latin typeface="Verdana"/>
                <a:ea typeface="Verdana"/>
                <a:cs typeface="Verdana"/>
                <a:sym typeface="Verdana"/>
              </a:rPr>
              <a:t> ruumis </a:t>
            </a:r>
            <a:r>
              <a:rPr lang="en-US" sz="2700">
                <a:latin typeface="Verdana"/>
                <a:ea typeface="Verdana"/>
                <a:cs typeface="Verdana"/>
                <a:sym typeface="Verdana"/>
              </a:rPr>
              <a:t>S-240</a:t>
            </a:r>
            <a:endParaRPr sz="2700">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Verdana"/>
              <a:buNone/>
            </a:pPr>
            <a:r>
              <a:rPr b="1" i="0" lang="en-US" sz="2700" u="none" cap="none" strike="noStrike">
                <a:solidFill>
                  <a:srgbClr val="000000"/>
                </a:solidFill>
                <a:latin typeface="Verdana"/>
                <a:ea typeface="Verdana"/>
                <a:cs typeface="Verdana"/>
                <a:sym typeface="Verdana"/>
              </a:rPr>
              <a:t>Ajalugu </a:t>
            </a:r>
            <a:r>
              <a:rPr b="0" i="0" lang="en-US" sz="2700" u="none" cap="none" strike="noStrike">
                <a:solidFill>
                  <a:srgbClr val="000000"/>
                </a:solidFill>
                <a:latin typeface="Verdana"/>
                <a:ea typeface="Verdana"/>
                <a:cs typeface="Verdana"/>
                <a:sym typeface="Verdana"/>
              </a:rPr>
              <a:t>kl 1</a:t>
            </a:r>
            <a:r>
              <a:rPr lang="en-US" sz="2700">
                <a:latin typeface="Verdana"/>
                <a:ea typeface="Verdana"/>
                <a:cs typeface="Verdana"/>
                <a:sym typeface="Verdana"/>
              </a:rPr>
              <a:t>1</a:t>
            </a:r>
            <a:r>
              <a:rPr b="0" i="0" lang="en-US" sz="2700" u="none" cap="none" strike="noStrike">
                <a:solidFill>
                  <a:srgbClr val="000000"/>
                </a:solidFill>
                <a:latin typeface="Verdana"/>
                <a:ea typeface="Verdana"/>
                <a:cs typeface="Verdana"/>
                <a:sym typeface="Verdana"/>
              </a:rPr>
              <a:t> ruumis </a:t>
            </a:r>
            <a:r>
              <a:rPr lang="en-US" sz="2700">
                <a:latin typeface="Verdana"/>
                <a:ea typeface="Verdana"/>
                <a:cs typeface="Verdana"/>
                <a:sym typeface="Verdana"/>
              </a:rPr>
              <a:t>A-325</a:t>
            </a:r>
            <a:endParaRPr b="1" i="0" sz="2700" u="none" cap="none" strike="noStrike">
              <a:solidFill>
                <a:schemeClr val="dk1"/>
              </a:solidFill>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Verdana"/>
              <a:buNone/>
            </a:pPr>
            <a:r>
              <a:rPr b="1" lang="en-US" sz="2700">
                <a:latin typeface="Verdana"/>
                <a:ea typeface="Verdana"/>
                <a:cs typeface="Verdana"/>
                <a:sym typeface="Verdana"/>
              </a:rPr>
              <a:t>Keeleteadus ja keeletoimetamine</a:t>
            </a:r>
            <a:r>
              <a:rPr b="1" i="0" lang="en-US" sz="2700" u="none" cap="none" strike="noStrike">
                <a:solidFill>
                  <a:srgbClr val="000000"/>
                </a:solidFill>
                <a:latin typeface="Verdana"/>
                <a:ea typeface="Verdana"/>
                <a:cs typeface="Verdana"/>
                <a:sym typeface="Verdana"/>
              </a:rPr>
              <a:t> </a:t>
            </a:r>
            <a:r>
              <a:rPr b="0" i="0" lang="en-US" sz="2700" u="none" cap="none" strike="noStrike">
                <a:solidFill>
                  <a:srgbClr val="000000"/>
                </a:solidFill>
                <a:latin typeface="Verdana"/>
                <a:ea typeface="Verdana"/>
                <a:cs typeface="Verdana"/>
                <a:sym typeface="Verdana"/>
              </a:rPr>
              <a:t>kl 11 ruumis S-</a:t>
            </a:r>
            <a:r>
              <a:rPr lang="en-US" sz="2700">
                <a:latin typeface="Verdana"/>
                <a:ea typeface="Verdana"/>
                <a:cs typeface="Verdana"/>
                <a:sym typeface="Verdana"/>
              </a:rPr>
              <a:t>428</a:t>
            </a:r>
            <a:endParaRPr sz="2700"/>
          </a:p>
          <a:p>
            <a:pPr indent="0" lvl="0" marL="357187" marR="0" rtl="0" algn="l">
              <a:lnSpc>
                <a:spcPct val="100000"/>
              </a:lnSpc>
              <a:spcBef>
                <a:spcPts val="0"/>
              </a:spcBef>
              <a:spcAft>
                <a:spcPts val="0"/>
              </a:spcAft>
              <a:buClr>
                <a:srgbClr val="000000"/>
              </a:buClr>
              <a:buSzPts val="2800"/>
              <a:buFont typeface="Verdana"/>
              <a:buNone/>
            </a:pPr>
            <a:r>
              <a:rPr b="1" lang="en-US" sz="2700">
                <a:latin typeface="Verdana"/>
                <a:ea typeface="Verdana"/>
                <a:cs typeface="Verdana"/>
                <a:sym typeface="Verdana"/>
              </a:rPr>
              <a:t>Kirjalik tõlge </a:t>
            </a:r>
            <a:r>
              <a:rPr lang="en-US" sz="2700">
                <a:solidFill>
                  <a:schemeClr val="dk1"/>
                </a:solidFill>
                <a:latin typeface="Verdana"/>
                <a:ea typeface="Verdana"/>
                <a:cs typeface="Verdana"/>
                <a:sym typeface="Verdana"/>
              </a:rPr>
              <a:t>kl 11 ruumis  </a:t>
            </a:r>
            <a:r>
              <a:rPr lang="en-US" sz="2700">
                <a:latin typeface="Verdana"/>
                <a:ea typeface="Verdana"/>
                <a:cs typeface="Verdana"/>
                <a:sym typeface="Verdana"/>
              </a:rPr>
              <a:t>S-403</a:t>
            </a:r>
            <a:endParaRPr sz="2700">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Verdana"/>
              <a:buNone/>
            </a:pPr>
            <a:r>
              <a:rPr b="1" lang="en-US" sz="2700">
                <a:latin typeface="Verdana"/>
                <a:ea typeface="Verdana"/>
                <a:cs typeface="Verdana"/>
                <a:sym typeface="Verdana"/>
              </a:rPr>
              <a:t>Kirjandusteadus </a:t>
            </a:r>
            <a:r>
              <a:rPr lang="en-US" sz="2700">
                <a:solidFill>
                  <a:schemeClr val="dk1"/>
                </a:solidFill>
                <a:latin typeface="Verdana"/>
                <a:ea typeface="Verdana"/>
                <a:cs typeface="Verdana"/>
                <a:sym typeface="Verdana"/>
              </a:rPr>
              <a:t>kl 11 ruumis </a:t>
            </a:r>
            <a:r>
              <a:rPr lang="en-US" sz="2700">
                <a:latin typeface="Verdana"/>
                <a:ea typeface="Verdana"/>
                <a:cs typeface="Verdana"/>
                <a:sym typeface="Verdana"/>
              </a:rPr>
              <a:t>S-415</a:t>
            </a:r>
            <a:endParaRPr sz="2700">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Verdana"/>
              <a:buNone/>
            </a:pPr>
            <a:r>
              <a:rPr b="1" lang="en-US" sz="2700">
                <a:latin typeface="Verdana"/>
                <a:ea typeface="Verdana"/>
                <a:cs typeface="Verdana"/>
                <a:sym typeface="Verdana"/>
              </a:rPr>
              <a:t>Linnakorraldus </a:t>
            </a:r>
            <a:r>
              <a:rPr lang="en-US" sz="2700">
                <a:solidFill>
                  <a:schemeClr val="dk1"/>
                </a:solidFill>
                <a:latin typeface="Verdana"/>
                <a:ea typeface="Verdana"/>
                <a:cs typeface="Verdana"/>
                <a:sym typeface="Verdana"/>
              </a:rPr>
              <a:t>kl 11 ruumis </a:t>
            </a:r>
            <a:r>
              <a:rPr lang="en-US" sz="2700">
                <a:latin typeface="Verdana"/>
                <a:ea typeface="Verdana"/>
                <a:cs typeface="Verdana"/>
                <a:sym typeface="Verdana"/>
              </a:rPr>
              <a:t>M-226</a:t>
            </a:r>
            <a:endParaRPr sz="2700">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Verdana"/>
              <a:buNone/>
            </a:pPr>
            <a:r>
              <a:rPr b="1" lang="en-US" sz="2700">
                <a:latin typeface="Verdana"/>
                <a:ea typeface="Verdana"/>
                <a:cs typeface="Verdana"/>
                <a:sym typeface="Verdana"/>
              </a:rPr>
              <a:t>Nüüdiskultuur</a:t>
            </a:r>
            <a:r>
              <a:rPr b="1" i="0" lang="en-US" sz="2700" u="none" cap="none" strike="noStrike">
                <a:solidFill>
                  <a:srgbClr val="000000"/>
                </a:solidFill>
                <a:latin typeface="Verdana"/>
                <a:ea typeface="Verdana"/>
                <a:cs typeface="Verdana"/>
                <a:sym typeface="Verdana"/>
              </a:rPr>
              <a:t> </a:t>
            </a:r>
            <a:r>
              <a:rPr b="0" i="0" lang="en-US" sz="2700" u="none" cap="none" strike="noStrike">
                <a:solidFill>
                  <a:srgbClr val="000000"/>
                </a:solidFill>
                <a:latin typeface="Verdana"/>
                <a:ea typeface="Verdana"/>
                <a:cs typeface="Verdana"/>
                <a:sym typeface="Verdana"/>
              </a:rPr>
              <a:t>kl 1</a:t>
            </a:r>
            <a:r>
              <a:rPr lang="en-US" sz="2700">
                <a:latin typeface="Verdana"/>
                <a:ea typeface="Verdana"/>
                <a:cs typeface="Verdana"/>
                <a:sym typeface="Verdana"/>
              </a:rPr>
              <a:t>1</a:t>
            </a:r>
            <a:r>
              <a:rPr b="0" i="0" lang="en-US" sz="2700" u="none" cap="none" strike="noStrike">
                <a:solidFill>
                  <a:srgbClr val="000000"/>
                </a:solidFill>
                <a:latin typeface="Verdana"/>
                <a:ea typeface="Verdana"/>
                <a:cs typeface="Verdana"/>
                <a:sym typeface="Verdana"/>
              </a:rPr>
              <a:t> ruumis </a:t>
            </a:r>
            <a:r>
              <a:rPr lang="en-US" sz="2700">
                <a:latin typeface="Verdana"/>
                <a:ea typeface="Verdana"/>
                <a:cs typeface="Verdana"/>
                <a:sym typeface="Verdana"/>
              </a:rPr>
              <a:t>M-328</a:t>
            </a:r>
            <a:endParaRPr b="0" i="0" sz="2700" u="none" cap="none" strike="noStrike">
              <a:solidFill>
                <a:srgbClr val="000000"/>
              </a:solidFill>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Verdana"/>
              <a:buNone/>
            </a:pPr>
            <a:r>
              <a:rPr b="1" lang="en-US" sz="2700">
                <a:latin typeface="Verdana"/>
                <a:ea typeface="Verdana"/>
                <a:cs typeface="Verdana"/>
                <a:sym typeface="Verdana"/>
              </a:rPr>
              <a:t>Slaavi keeled ja kultuurid</a:t>
            </a:r>
            <a:r>
              <a:rPr b="1" i="0" lang="en-US" sz="2700" u="none" cap="none" strike="noStrike">
                <a:solidFill>
                  <a:srgbClr val="000000"/>
                </a:solidFill>
                <a:latin typeface="Verdana"/>
                <a:ea typeface="Verdana"/>
                <a:cs typeface="Verdana"/>
                <a:sym typeface="Verdana"/>
              </a:rPr>
              <a:t> </a:t>
            </a:r>
            <a:r>
              <a:rPr b="0" i="0" lang="en-US" sz="2700" u="none" cap="none" strike="noStrike">
                <a:solidFill>
                  <a:srgbClr val="000000"/>
                </a:solidFill>
                <a:latin typeface="Verdana"/>
                <a:ea typeface="Verdana"/>
                <a:cs typeface="Verdana"/>
                <a:sym typeface="Verdana"/>
              </a:rPr>
              <a:t>kl 1</a:t>
            </a:r>
            <a:r>
              <a:rPr lang="en-US" sz="2700">
                <a:latin typeface="Verdana"/>
                <a:ea typeface="Verdana"/>
                <a:cs typeface="Verdana"/>
                <a:sym typeface="Verdana"/>
              </a:rPr>
              <a:t>1</a:t>
            </a:r>
            <a:r>
              <a:rPr b="0" i="0" lang="en-US" sz="2700" u="none" cap="none" strike="noStrike">
                <a:solidFill>
                  <a:srgbClr val="000000"/>
                </a:solidFill>
                <a:latin typeface="Verdana"/>
                <a:ea typeface="Verdana"/>
                <a:cs typeface="Verdana"/>
                <a:sym typeface="Verdana"/>
              </a:rPr>
              <a:t> ruumis S-3</a:t>
            </a:r>
            <a:r>
              <a:rPr lang="en-US" sz="2700">
                <a:latin typeface="Verdana"/>
                <a:ea typeface="Verdana"/>
                <a:cs typeface="Verdana"/>
                <a:sym typeface="Verdana"/>
              </a:rPr>
              <a:t>35</a:t>
            </a:r>
            <a:endParaRPr sz="2700">
              <a:latin typeface="Verdana"/>
              <a:ea typeface="Verdana"/>
              <a:cs typeface="Verdana"/>
              <a:sym typeface="Verdana"/>
            </a:endParaRPr>
          </a:p>
          <a:p>
            <a:pPr indent="0" lvl="0" marL="357187" rtl="0" algn="l">
              <a:spcBef>
                <a:spcPts val="0"/>
              </a:spcBef>
              <a:spcAft>
                <a:spcPts val="0"/>
              </a:spcAft>
              <a:buClr>
                <a:schemeClr val="dk1"/>
              </a:buClr>
              <a:buSzPts val="2800"/>
              <a:buFont typeface="Verdana"/>
              <a:buNone/>
            </a:pPr>
            <a:r>
              <a:rPr b="1" lang="en-US" sz="2700">
                <a:solidFill>
                  <a:schemeClr val="dk1"/>
                </a:solidFill>
                <a:latin typeface="Verdana"/>
                <a:ea typeface="Verdana"/>
                <a:cs typeface="Verdana"/>
                <a:sym typeface="Verdana"/>
              </a:rPr>
              <a:t>Võrdlev filosoofia </a:t>
            </a:r>
            <a:r>
              <a:rPr lang="en-US" sz="2700">
                <a:solidFill>
                  <a:schemeClr val="dk1"/>
                </a:solidFill>
                <a:latin typeface="Verdana"/>
                <a:ea typeface="Verdana"/>
                <a:cs typeface="Verdana"/>
                <a:sym typeface="Verdana"/>
              </a:rPr>
              <a:t>kl 11 ruumis M-133</a:t>
            </a:r>
            <a:endParaRPr sz="2700">
              <a:solidFill>
                <a:schemeClr val="dk1"/>
              </a:solidFill>
            </a:endParaRPr>
          </a:p>
          <a:p>
            <a:pPr indent="0" lvl="0" marL="357187" marR="0" rtl="0" algn="l">
              <a:lnSpc>
                <a:spcPct val="100000"/>
              </a:lnSpc>
              <a:spcBef>
                <a:spcPts val="0"/>
              </a:spcBef>
              <a:spcAft>
                <a:spcPts val="0"/>
              </a:spcAft>
              <a:buClr>
                <a:srgbClr val="000000"/>
              </a:buClr>
              <a:buSzPts val="2800"/>
              <a:buFont typeface="Verdana"/>
              <a:buNone/>
            </a:pPr>
            <a:r>
              <a:t/>
            </a:r>
            <a:endParaRPr sz="2700">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Arial"/>
              <a:buNone/>
            </a:pPr>
            <a:r>
              <a:t/>
            </a:r>
            <a:endParaRPr b="0" i="0" sz="2800" u="none" cap="none" strike="noStrike">
              <a:solidFill>
                <a:srgbClr val="000000"/>
              </a:solidFill>
              <a:latin typeface="Verdana"/>
              <a:ea typeface="Verdana"/>
              <a:cs typeface="Verdana"/>
              <a:sym typeface="Verdana"/>
            </a:endParaRPr>
          </a:p>
        </p:txBody>
      </p:sp>
      <p:cxnSp>
        <p:nvCxnSpPr>
          <p:cNvPr id="57" name="Google Shape;57;g2f70c09e256_0_0"/>
          <p:cNvCxnSpPr/>
          <p:nvPr/>
        </p:nvCxnSpPr>
        <p:spPr>
          <a:xfrm>
            <a:off x="870750" y="569850"/>
            <a:ext cx="7478700" cy="15900"/>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0"/>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0" i="0" sz="1400" u="none" cap="none" strike="noStrike">
              <a:solidFill>
                <a:srgbClr val="000000"/>
              </a:solidFill>
              <a:latin typeface="Arial"/>
              <a:ea typeface="Arial"/>
              <a:cs typeface="Arial"/>
              <a:sym typeface="Arial"/>
            </a:endParaRPr>
          </a:p>
        </p:txBody>
      </p:sp>
      <p:sp>
        <p:nvSpPr>
          <p:cNvPr id="125" name="Google Shape;125;p10"/>
          <p:cNvSpPr txBox="1"/>
          <p:nvPr/>
        </p:nvSpPr>
        <p:spPr>
          <a:xfrm>
            <a:off x="539750" y="981075"/>
            <a:ext cx="8353425" cy="4637086"/>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2200"/>
              <a:buFont typeface="Verdana"/>
              <a:buNone/>
            </a:pPr>
            <a:r>
              <a:rPr b="1" i="0" lang="en-US" sz="2200" u="none" cap="none" strike="noStrike">
                <a:solidFill>
                  <a:srgbClr val="FF0000"/>
                </a:solidFill>
                <a:latin typeface="Verdana"/>
                <a:ea typeface="Verdana"/>
                <a:cs typeface="Verdana"/>
                <a:sym typeface="Verdana"/>
              </a:rPr>
              <a:t>Ainetesse registreerumine</a:t>
            </a:r>
            <a:endParaRPr b="1"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1" i="0" sz="2200" u="none" cap="none" strike="noStrike">
              <a:solidFill>
                <a:srgbClr val="FF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Ainetesse registreerimisega võtab üliõpilane endale kohustuse sooritada selle aine lõpus eksam või arvestus.</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Kui oled end ainesse kirja pannud, kuid ainet kuulata ei soovi, siis tuleb registreerumine tühistada.</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2" marL="428625"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Kuni </a:t>
            </a:r>
            <a:r>
              <a:rPr b="1" i="0" lang="en-US" sz="2200" u="none" cap="none" strike="noStrike">
                <a:solidFill>
                  <a:srgbClr val="FF0000"/>
                </a:solidFill>
                <a:latin typeface="Verdana"/>
                <a:ea typeface="Verdana"/>
                <a:cs typeface="Verdana"/>
                <a:sym typeface="Verdana"/>
              </a:rPr>
              <a:t>09.09 </a:t>
            </a:r>
            <a:r>
              <a:rPr b="0" i="0" lang="en-US" sz="2200" u="none" cap="none" strike="noStrike">
                <a:solidFill>
                  <a:srgbClr val="000000"/>
                </a:solidFill>
                <a:latin typeface="Verdana"/>
                <a:ea typeface="Verdana"/>
                <a:cs typeface="Verdana"/>
                <a:sym typeface="Verdana"/>
              </a:rPr>
              <a:t>saad registreerumise ise tühistada,</a:t>
            </a:r>
            <a:endParaRPr b="0" i="0" sz="1400" u="none" cap="none" strike="noStrike">
              <a:solidFill>
                <a:srgbClr val="000000"/>
              </a:solidFill>
              <a:latin typeface="Arial"/>
              <a:ea typeface="Arial"/>
              <a:cs typeface="Arial"/>
              <a:sym typeface="Arial"/>
            </a:endParaRPr>
          </a:p>
          <a:p>
            <a:pPr indent="0" lvl="0" marL="45720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pärast seda saab registreerumise tühistada </a:t>
            </a:r>
            <a:r>
              <a:rPr b="1" i="0" lang="en-US" sz="2200" u="none" cap="none" strike="noStrike">
                <a:solidFill>
                  <a:srgbClr val="000000"/>
                </a:solidFill>
                <a:latin typeface="Verdana"/>
                <a:ea typeface="Verdana"/>
                <a:cs typeface="Verdana"/>
                <a:sym typeface="Verdana"/>
              </a:rPr>
              <a:t>nelja </a:t>
            </a:r>
            <a:r>
              <a:rPr b="0" i="0" lang="en-US" sz="2200" u="none" cap="none" strike="noStrike">
                <a:solidFill>
                  <a:srgbClr val="000000"/>
                </a:solidFill>
                <a:latin typeface="Verdana"/>
                <a:ea typeface="Verdana"/>
                <a:cs typeface="Verdana"/>
                <a:sym typeface="Verdana"/>
              </a:rPr>
              <a:t>tööpäeva jooksul avalduse alusel </a:t>
            </a:r>
            <a:endParaRPr b="0" i="0" sz="2200" u="none" cap="none" strike="noStrike">
              <a:solidFill>
                <a:srgbClr val="000000"/>
              </a:solidFill>
              <a:latin typeface="Verdana"/>
              <a:ea typeface="Verdana"/>
              <a:cs typeface="Verdana"/>
              <a:sym typeface="Verdana"/>
            </a:endParaRPr>
          </a:p>
          <a:p>
            <a:pPr indent="0" lvl="0" marL="45720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(ÕISis „Muud avaldused“).</a:t>
            </a:r>
            <a:endParaRPr b="0" i="0" sz="2200" u="none" cap="none" strike="noStrike">
              <a:solidFill>
                <a:srgbClr val="000000"/>
              </a:solidFill>
              <a:latin typeface="Verdana"/>
              <a:ea typeface="Verdana"/>
              <a:cs typeface="Verdana"/>
              <a:sym typeface="Verdana"/>
            </a:endParaRPr>
          </a:p>
        </p:txBody>
      </p:sp>
      <p:cxnSp>
        <p:nvCxnSpPr>
          <p:cNvPr id="126" name="Google Shape;126;p10"/>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1"/>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0" i="0" sz="1400" u="none" cap="none" strike="noStrike">
              <a:solidFill>
                <a:srgbClr val="000000"/>
              </a:solidFill>
              <a:latin typeface="Arial"/>
              <a:ea typeface="Arial"/>
              <a:cs typeface="Arial"/>
              <a:sym typeface="Arial"/>
            </a:endParaRPr>
          </a:p>
        </p:txBody>
      </p:sp>
      <p:sp>
        <p:nvSpPr>
          <p:cNvPr id="133" name="Google Shape;133;p11"/>
          <p:cNvSpPr txBox="1"/>
          <p:nvPr/>
        </p:nvSpPr>
        <p:spPr>
          <a:xfrm>
            <a:off x="600040" y="852487"/>
            <a:ext cx="8353425" cy="5292248"/>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700"/>
              <a:buFont typeface="Verdana"/>
              <a:buNone/>
            </a:pPr>
            <a:r>
              <a:rPr b="1" i="0" lang="en-US" sz="2800" u="none" cap="none" strike="noStrike">
                <a:solidFill>
                  <a:srgbClr val="FF0000"/>
                </a:solidFill>
                <a:latin typeface="Verdana"/>
                <a:ea typeface="Verdana"/>
                <a:cs typeface="Verdana"/>
                <a:sym typeface="Verdana"/>
              </a:rPr>
              <a:t>Õpingute kavandamine</a:t>
            </a:r>
            <a:endParaRPr b="1" i="0" sz="28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68300" lvl="0" marL="457200" rtl="0" algn="l">
              <a:lnSpc>
                <a:spcPct val="90000"/>
              </a:lnSpc>
              <a:spcBef>
                <a:spcPts val="0"/>
              </a:spcBef>
              <a:spcAft>
                <a:spcPts val="0"/>
              </a:spcAft>
              <a:buSzPts val="2200"/>
              <a:buChar char="•"/>
            </a:pPr>
            <a:r>
              <a:rPr lang="en-US" sz="2200">
                <a:solidFill>
                  <a:schemeClr val="dk1"/>
                </a:solidFill>
                <a:latin typeface="Verdana"/>
                <a:ea typeface="Verdana"/>
                <a:cs typeface="Verdana"/>
                <a:sym typeface="Verdana"/>
              </a:rPr>
              <a:t>Esimese aasta üliõpilased registreerivad esimesel semestril </a:t>
            </a:r>
            <a:r>
              <a:rPr b="1" lang="en-US" sz="2200">
                <a:solidFill>
                  <a:schemeClr val="dk1"/>
                </a:solidFill>
                <a:latin typeface="Verdana"/>
                <a:ea typeface="Verdana"/>
                <a:cs typeface="Verdana"/>
                <a:sym typeface="Verdana"/>
              </a:rPr>
              <a:t>5 ainet</a:t>
            </a:r>
            <a:r>
              <a:rPr lang="en-US" sz="2200">
                <a:solidFill>
                  <a:schemeClr val="dk1"/>
                </a:solidFill>
                <a:latin typeface="Verdana"/>
                <a:ea typeface="Verdana"/>
                <a:cs typeface="Verdana"/>
                <a:sym typeface="Verdana"/>
              </a:rPr>
              <a:t>, 30 EAP-d. Kõige vähem saab esimesel semestril registreerida 4 ainet (see on täiskoormuse miinimum).</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Ülikoolis jätkamiseks tuleb esimese semestri lõpuks koguda kõige vähem 15 EAPd.</a:t>
            </a:r>
            <a:endParaRPr b="0" i="0" sz="1400" u="none" cap="none" strike="noStrike">
              <a:solidFill>
                <a:srgbClr val="000000"/>
              </a:solidFill>
              <a:latin typeface="Arial"/>
              <a:ea typeface="Arial"/>
              <a:cs typeface="Arial"/>
              <a:sym typeface="Arial"/>
            </a:endParaRPr>
          </a:p>
          <a:p>
            <a:pPr indent="-203200" lvl="0" marL="43180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Kõik üliõpilased alustavad täiskoormuses, koormust muudetakse vajadusel teise õppeaasta (III semestri) alguses.</a:t>
            </a:r>
            <a:endParaRPr b="0" i="0" sz="2200" u="none" cap="none" strike="noStrike">
              <a:solidFill>
                <a:srgbClr val="000000"/>
              </a:solidFill>
              <a:latin typeface="Verdana"/>
              <a:ea typeface="Verdana"/>
              <a:cs typeface="Verdana"/>
              <a:sym typeface="Verdana"/>
            </a:endParaRPr>
          </a:p>
        </p:txBody>
      </p:sp>
      <p:cxnSp>
        <p:nvCxnSpPr>
          <p:cNvPr id="134" name="Google Shape;134;p11"/>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2"/>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0" i="0" sz="1400" u="none" cap="none" strike="noStrike">
              <a:solidFill>
                <a:srgbClr val="000000"/>
              </a:solidFill>
              <a:latin typeface="Arial"/>
              <a:ea typeface="Arial"/>
              <a:cs typeface="Arial"/>
              <a:sym typeface="Arial"/>
            </a:endParaRPr>
          </a:p>
        </p:txBody>
      </p:sp>
      <p:sp>
        <p:nvSpPr>
          <p:cNvPr id="140" name="Google Shape;140;p12"/>
          <p:cNvSpPr txBox="1"/>
          <p:nvPr/>
        </p:nvSpPr>
        <p:spPr>
          <a:xfrm>
            <a:off x="539750" y="981075"/>
            <a:ext cx="8159633" cy="5302250"/>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550"/>
              <a:buFont typeface="Verdana"/>
              <a:buNone/>
            </a:pPr>
            <a:r>
              <a:rPr b="1" i="0" lang="en-US" sz="2200" u="none" cap="none" strike="noStrike">
                <a:solidFill>
                  <a:srgbClr val="FF0000"/>
                </a:solidFill>
                <a:latin typeface="Verdana"/>
                <a:ea typeface="Verdana"/>
                <a:cs typeface="Verdana"/>
                <a:sym typeface="Verdana"/>
              </a:rPr>
              <a:t>Eksamite ja arvestuste sooritamine</a:t>
            </a:r>
            <a:endParaRPr b="1"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2200"/>
              <a:buFont typeface="Times New Roman"/>
              <a:buNone/>
            </a:pPr>
            <a:r>
              <a:t/>
            </a:r>
            <a:endParaRPr b="1" i="0" sz="2200" u="none" cap="none" strike="noStrike">
              <a:solidFill>
                <a:srgbClr val="FF0000"/>
              </a:solidFill>
              <a:latin typeface="Verdana"/>
              <a:ea typeface="Verdana"/>
              <a:cs typeface="Verdana"/>
              <a:sym typeface="Verdana"/>
            </a:endParaRPr>
          </a:p>
          <a:p>
            <a:pPr indent="-342900" lvl="0" marL="34290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Verdana"/>
                <a:ea typeface="Verdana"/>
                <a:cs typeface="Verdana"/>
                <a:sym typeface="Verdana"/>
              </a:rPr>
              <a:t>Õppejõul on õigus kehtestada </a:t>
            </a:r>
            <a:r>
              <a:rPr b="0" i="0" lang="en-US" sz="2000" u="sng" cap="none" strike="noStrike">
                <a:solidFill>
                  <a:srgbClr val="000000"/>
                </a:solidFill>
                <a:latin typeface="Verdana"/>
                <a:ea typeface="Verdana"/>
                <a:cs typeface="Verdana"/>
                <a:sym typeface="Verdana"/>
              </a:rPr>
              <a:t>kursuseprogrammis</a:t>
            </a:r>
            <a:r>
              <a:rPr b="0" i="0" lang="en-US" sz="2000" u="none" cap="none" strike="noStrike">
                <a:solidFill>
                  <a:srgbClr val="000000"/>
                </a:solidFill>
                <a:latin typeface="Verdana"/>
                <a:ea typeface="Verdana"/>
                <a:cs typeface="Verdana"/>
                <a:sym typeface="Verdana"/>
              </a:rPr>
              <a:t> nõudeid, mis peavad olema täidetud ainekursusele järgnevale eksamile pääsemiseks või arvestuse sooritamiseks.</a:t>
            </a:r>
            <a:endParaRPr b="0" i="0" sz="1400" u="none" cap="none" strike="noStrike">
              <a:solidFill>
                <a:srgbClr val="000000"/>
              </a:solidFill>
              <a:latin typeface="Arial"/>
              <a:ea typeface="Arial"/>
              <a:cs typeface="Arial"/>
              <a:sym typeface="Arial"/>
            </a:endParaRPr>
          </a:p>
          <a:p>
            <a:pPr indent="-215900" lvl="0" marL="342900" marR="0" rtl="0" algn="l">
              <a:lnSpc>
                <a:spcPct val="100000"/>
              </a:lnSpc>
              <a:spcBef>
                <a:spcPts val="0"/>
              </a:spcBef>
              <a:spcAft>
                <a:spcPts val="0"/>
              </a:spcAft>
              <a:buClr>
                <a:srgbClr val="000000"/>
              </a:buClr>
              <a:buSzPts val="2000"/>
              <a:buFont typeface="Noto Sans Symbols"/>
              <a:buNone/>
            </a:pPr>
            <a:r>
              <a:t/>
            </a:r>
            <a:endParaRPr b="0" i="0" sz="2000" u="none" cap="none" strike="noStrike">
              <a:solidFill>
                <a:srgbClr val="000000"/>
              </a:solidFill>
              <a:latin typeface="Verdana"/>
              <a:ea typeface="Verdana"/>
              <a:cs typeface="Verdana"/>
              <a:sym typeface="Verdana"/>
            </a:endParaRPr>
          </a:p>
          <a:p>
            <a:pPr indent="-342900" lvl="0" marL="34290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Verdana"/>
                <a:ea typeface="Verdana"/>
                <a:cs typeface="Verdana"/>
                <a:sym typeface="Verdana"/>
              </a:rPr>
              <a:t>Eksameid ja arvestusi saab teha kaks korda v.a erandjuhud (v.t õppekorralduse eeskirjast </a:t>
            </a:r>
            <a:r>
              <a:rPr b="0" i="0" lang="en-US" sz="2000" u="none" cap="none" strike="noStrike">
                <a:solidFill>
                  <a:srgbClr val="000000"/>
                </a:solidFill>
                <a:latin typeface="Arial"/>
                <a:ea typeface="Arial"/>
                <a:cs typeface="Arial"/>
                <a:sym typeface="Arial"/>
              </a:rPr>
              <a:t>§ 21. </a:t>
            </a:r>
            <a:r>
              <a:rPr b="0" i="0" lang="en-US" sz="2000" u="none" cap="none" strike="noStrike">
                <a:solidFill>
                  <a:srgbClr val="000000"/>
                </a:solidFill>
                <a:latin typeface="Verdana"/>
                <a:ea typeface="Verdana"/>
                <a:cs typeface="Verdana"/>
                <a:sym typeface="Verdana"/>
              </a:rPr>
              <a:t>Eksamid ja arvestused punkt 2).</a:t>
            </a:r>
            <a:endParaRPr b="0" i="0" sz="1400" u="none" cap="none" strike="noStrike">
              <a:solidFill>
                <a:srgbClr val="000000"/>
              </a:solidFill>
              <a:latin typeface="Arial"/>
              <a:ea typeface="Arial"/>
              <a:cs typeface="Arial"/>
              <a:sym typeface="Arial"/>
            </a:endParaRPr>
          </a:p>
          <a:p>
            <a:pPr indent="-215900" lvl="0" marL="342900" marR="0" rtl="0" algn="l">
              <a:lnSpc>
                <a:spcPct val="100000"/>
              </a:lnSpc>
              <a:spcBef>
                <a:spcPts val="0"/>
              </a:spcBef>
              <a:spcAft>
                <a:spcPts val="0"/>
              </a:spcAft>
              <a:buClr>
                <a:srgbClr val="000000"/>
              </a:buClr>
              <a:buSzPts val="2000"/>
              <a:buFont typeface="Noto Sans Symbols"/>
              <a:buNone/>
            </a:pPr>
            <a:r>
              <a:t/>
            </a:r>
            <a:endParaRPr b="0" i="0" sz="2000" u="none" cap="none" strike="noStrike">
              <a:solidFill>
                <a:srgbClr val="000000"/>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000000"/>
              </a:solidFill>
              <a:latin typeface="Verdana"/>
              <a:ea typeface="Verdana"/>
              <a:cs typeface="Verdana"/>
              <a:sym typeface="Verdana"/>
            </a:endParaRPr>
          </a:p>
          <a:p>
            <a:pPr indent="-342900" lvl="0" marL="342900" marR="0" rtl="0" algn="l">
              <a:lnSpc>
                <a:spcPct val="100000"/>
              </a:lnSpc>
              <a:spcBef>
                <a:spcPts val="0"/>
              </a:spcBef>
              <a:spcAft>
                <a:spcPts val="0"/>
              </a:spcAft>
              <a:buClr>
                <a:srgbClr val="000000"/>
              </a:buClr>
              <a:buSzPts val="2000"/>
              <a:buFont typeface="Arial"/>
              <a:buChar char="•"/>
            </a:pPr>
            <a:r>
              <a:rPr b="1" i="0" lang="en-US" sz="2000" u="none" cap="none" strike="noStrike">
                <a:solidFill>
                  <a:srgbClr val="000000"/>
                </a:solidFill>
                <a:latin typeface="Verdana"/>
                <a:ea typeface="Verdana"/>
                <a:cs typeface="Verdana"/>
                <a:sym typeface="Verdana"/>
              </a:rPr>
              <a:t>Sügisel registreeritud ainetes pead sooritama eksami või arvestuse hiljemalt 26.01.2025.</a:t>
            </a:r>
            <a:endParaRPr b="1" i="0" sz="2200" u="none" cap="none" strike="noStrike">
              <a:solidFill>
                <a:srgbClr val="000000"/>
              </a:solidFill>
              <a:latin typeface="Verdana"/>
              <a:ea typeface="Verdana"/>
              <a:cs typeface="Verdana"/>
              <a:sym typeface="Verdana"/>
            </a:endParaRPr>
          </a:p>
        </p:txBody>
      </p:sp>
      <p:cxnSp>
        <p:nvCxnSpPr>
          <p:cNvPr id="141" name="Google Shape;141;p12"/>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3"/>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0" i="0" sz="1400" u="none" cap="none" strike="noStrike">
              <a:solidFill>
                <a:srgbClr val="000000"/>
              </a:solidFill>
              <a:latin typeface="Arial"/>
              <a:ea typeface="Arial"/>
              <a:cs typeface="Arial"/>
              <a:sym typeface="Arial"/>
            </a:endParaRPr>
          </a:p>
        </p:txBody>
      </p:sp>
      <p:sp>
        <p:nvSpPr>
          <p:cNvPr id="147" name="Google Shape;147;p13"/>
          <p:cNvSpPr txBox="1"/>
          <p:nvPr/>
        </p:nvSpPr>
        <p:spPr>
          <a:xfrm>
            <a:off x="539750" y="981075"/>
            <a:ext cx="8353425" cy="4449907"/>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550"/>
              <a:buFont typeface="Verdana"/>
              <a:buNone/>
            </a:pPr>
            <a:r>
              <a:rPr b="1" i="0" lang="en-US" sz="2200" u="none" cap="none" strike="noStrike">
                <a:solidFill>
                  <a:srgbClr val="FF0000"/>
                </a:solidFill>
                <a:latin typeface="Verdana"/>
                <a:ea typeface="Verdana"/>
                <a:cs typeface="Verdana"/>
                <a:sym typeface="Verdana"/>
              </a:rPr>
              <a:t>Eksamite ja arvestuste sooritamine</a:t>
            </a:r>
            <a:endParaRPr b="1"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FF0000"/>
              </a:buClr>
              <a:buSzPts val="550"/>
              <a:buFont typeface="Verdana"/>
              <a:buNone/>
            </a:pPr>
            <a:r>
              <a:t/>
            </a:r>
            <a:endParaRPr b="1" i="0" sz="2200" u="none" cap="none" strike="noStrike">
              <a:solidFill>
                <a:srgbClr val="FF0000"/>
              </a:solidFill>
              <a:latin typeface="Verdana"/>
              <a:ea typeface="Verdana"/>
              <a:cs typeface="Verdana"/>
              <a:sym typeface="Verdana"/>
            </a:endParaRPr>
          </a:p>
          <a:p>
            <a:pPr indent="-127000" lvl="1" marL="0" marR="0" rtl="0" algn="l">
              <a:lnSpc>
                <a:spcPct val="100000"/>
              </a:lnSpc>
              <a:spcBef>
                <a:spcPts val="0"/>
              </a:spcBef>
              <a:spcAft>
                <a:spcPts val="0"/>
              </a:spcAft>
              <a:buClr>
                <a:srgbClr val="000000"/>
              </a:buClr>
              <a:buSzPts val="2000"/>
              <a:buFont typeface="Arial"/>
              <a:buChar char="•"/>
            </a:pPr>
            <a:r>
              <a:rPr lang="en-US" sz="2000">
                <a:latin typeface="Verdana"/>
                <a:ea typeface="Verdana"/>
                <a:cs typeface="Verdana"/>
                <a:sym typeface="Verdana"/>
              </a:rPr>
              <a:t> </a:t>
            </a:r>
            <a:r>
              <a:rPr b="0" i="0" lang="en-US" sz="2000" u="none" cap="none" strike="noStrike">
                <a:solidFill>
                  <a:srgbClr val="000000"/>
                </a:solidFill>
                <a:latin typeface="Verdana"/>
                <a:ea typeface="Verdana"/>
                <a:cs typeface="Verdana"/>
                <a:sym typeface="Verdana"/>
              </a:rPr>
              <a:t>Eksamitele ja arvestustele tuleb registreeruda ÕISis.</a:t>
            </a:r>
            <a:endParaRPr b="0" i="0" sz="1400" u="none" cap="none" strike="noStrike">
              <a:solidFill>
                <a:srgbClr val="000000"/>
              </a:solidFill>
              <a:latin typeface="Arial"/>
              <a:ea typeface="Arial"/>
              <a:cs typeface="Arial"/>
              <a:sym typeface="Arial"/>
            </a:endParaRPr>
          </a:p>
          <a:p>
            <a:pPr indent="127000" lvl="1" marL="0" marR="0" rtl="0" algn="l">
              <a:lnSpc>
                <a:spcPct val="100000"/>
              </a:lnSpc>
              <a:spcBef>
                <a:spcPts val="0"/>
              </a:spcBef>
              <a:spcAft>
                <a:spcPts val="0"/>
              </a:spcAft>
              <a:buClr>
                <a:srgbClr val="000000"/>
              </a:buClr>
              <a:buSzPts val="2000"/>
              <a:buFont typeface="Noto Sans Symbols"/>
              <a:buNone/>
            </a:pPr>
            <a:r>
              <a:t/>
            </a:r>
            <a:endParaRPr b="0" i="0" sz="2000" u="none" cap="none" strike="noStrike">
              <a:solidFill>
                <a:srgbClr val="000000"/>
              </a:solidFill>
              <a:latin typeface="Verdana"/>
              <a:ea typeface="Verdana"/>
              <a:cs typeface="Verdana"/>
              <a:sym typeface="Verdana"/>
            </a:endParaRPr>
          </a:p>
          <a:p>
            <a:pPr indent="127000" lvl="1" marL="0" marR="0" rtl="0" algn="l">
              <a:lnSpc>
                <a:spcPct val="100000"/>
              </a:lnSpc>
              <a:spcBef>
                <a:spcPts val="0"/>
              </a:spcBef>
              <a:spcAft>
                <a:spcPts val="0"/>
              </a:spcAft>
              <a:buClr>
                <a:srgbClr val="000000"/>
              </a:buClr>
              <a:buSzPts val="2000"/>
              <a:buFont typeface="Noto Sans Symbols"/>
              <a:buNone/>
            </a:pPr>
            <a:r>
              <a:t/>
            </a:r>
            <a:endParaRPr b="0" i="0" sz="2000" u="none" cap="none" strike="noStrike">
              <a:solidFill>
                <a:srgbClr val="000000"/>
              </a:solidFill>
              <a:latin typeface="Verdana"/>
              <a:ea typeface="Verdana"/>
              <a:cs typeface="Verdana"/>
              <a:sym typeface="Verdana"/>
            </a:endParaRPr>
          </a:p>
          <a:p>
            <a:pPr indent="-342900" lvl="1" marL="34290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Verdana"/>
                <a:ea typeface="Verdana"/>
                <a:cs typeface="Verdana"/>
                <a:sym typeface="Verdana"/>
              </a:rPr>
              <a:t> Registreeruda tuleb ka siis kui aine lõpeb iseseisva töö esitamisega või kui sooritad järeleksamit.</a:t>
            </a:r>
            <a:r>
              <a:rPr b="0" i="0" lang="en-US" sz="2000" u="none" cap="none" strike="noStrike">
                <a:solidFill>
                  <a:srgbClr val="000000"/>
                </a:solidFill>
                <a:latin typeface="Arial"/>
                <a:ea typeface="Arial"/>
                <a:cs typeface="Arial"/>
                <a:sym typeface="Arial"/>
              </a:rPr>
              <a:t> </a:t>
            </a:r>
            <a:r>
              <a:rPr b="0" i="0" lang="en-US" sz="2000" u="none" cap="none" strike="noStrike">
                <a:solidFill>
                  <a:srgbClr val="000000"/>
                </a:solidFill>
                <a:latin typeface="Verdana"/>
                <a:ea typeface="Verdana"/>
                <a:cs typeface="Verdana"/>
                <a:sym typeface="Verdana"/>
              </a:rPr>
              <a:t>Registreerimata üliõpilast on õigus eksamile/arvestusele mitte lubada.</a:t>
            </a:r>
            <a:endParaRPr b="0" i="0" sz="2000" u="none" cap="none" strike="noStrike">
              <a:solidFill>
                <a:srgbClr val="000000"/>
              </a:solidFill>
              <a:latin typeface="Verdana"/>
              <a:ea typeface="Verdana"/>
              <a:cs typeface="Verdana"/>
              <a:sym typeface="Verdana"/>
            </a:endParaRPr>
          </a:p>
          <a:p>
            <a:pPr indent="-215900" lvl="1" marL="342900" marR="0" rtl="0" algn="l">
              <a:lnSpc>
                <a:spcPct val="100000"/>
              </a:lnSpc>
              <a:spcBef>
                <a:spcPts val="0"/>
              </a:spcBef>
              <a:spcAft>
                <a:spcPts val="0"/>
              </a:spcAft>
              <a:buClr>
                <a:srgbClr val="000000"/>
              </a:buClr>
              <a:buSzPts val="2000"/>
              <a:buFont typeface="Noto Sans Symbols"/>
              <a:buNone/>
            </a:pPr>
            <a:r>
              <a:t/>
            </a:r>
            <a:endParaRPr b="0" i="0" sz="2000" u="none" cap="none" strike="noStrike">
              <a:solidFill>
                <a:srgbClr val="000000"/>
              </a:solidFill>
              <a:latin typeface="Verdana"/>
              <a:ea typeface="Verdana"/>
              <a:cs typeface="Verdana"/>
              <a:sym typeface="Verdana"/>
            </a:endParaRPr>
          </a:p>
          <a:p>
            <a:pPr indent="-215900" lvl="1" marL="342900" marR="0" rtl="0" algn="l">
              <a:lnSpc>
                <a:spcPct val="100000"/>
              </a:lnSpc>
              <a:spcBef>
                <a:spcPts val="0"/>
              </a:spcBef>
              <a:spcAft>
                <a:spcPts val="0"/>
              </a:spcAft>
              <a:buClr>
                <a:srgbClr val="000000"/>
              </a:buClr>
              <a:buSzPts val="2000"/>
              <a:buFont typeface="Noto Sans Symbols"/>
              <a:buNone/>
            </a:pPr>
            <a:r>
              <a:t/>
            </a:r>
            <a:endParaRPr b="0" i="0" sz="2000" u="none" cap="none" strike="noStrike">
              <a:solidFill>
                <a:srgbClr val="000000"/>
              </a:solidFill>
              <a:latin typeface="Verdana"/>
              <a:ea typeface="Verdana"/>
              <a:cs typeface="Verdana"/>
              <a:sym typeface="Verdana"/>
            </a:endParaRPr>
          </a:p>
          <a:p>
            <a:pPr indent="-342900" lvl="0" marL="36195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Verdana"/>
                <a:ea typeface="Verdana"/>
                <a:cs typeface="Verdana"/>
                <a:sym typeface="Verdana"/>
              </a:rPr>
              <a:t> Ainet, milles ei ole saadud positiivset tulemust, on võimalik üks kord tasuta korduskuulata.</a:t>
            </a:r>
            <a:endParaRPr b="0" i="0" sz="20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2200"/>
              <a:buFont typeface="Times New Roman"/>
              <a:buNone/>
            </a:pPr>
            <a:r>
              <a:t/>
            </a:r>
            <a:endParaRPr b="1" i="0" sz="2200" u="none" cap="none" strike="noStrike">
              <a:solidFill>
                <a:srgbClr val="FF0000"/>
              </a:solidFill>
              <a:latin typeface="Verdana"/>
              <a:ea typeface="Verdana"/>
              <a:cs typeface="Verdana"/>
              <a:sym typeface="Verdana"/>
            </a:endParaRPr>
          </a:p>
        </p:txBody>
      </p:sp>
      <p:cxnSp>
        <p:nvCxnSpPr>
          <p:cNvPr id="148" name="Google Shape;148;p13"/>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g2f70c09e256_1_3"/>
          <p:cNvSpPr txBox="1"/>
          <p:nvPr/>
        </p:nvSpPr>
        <p:spPr>
          <a:xfrm>
            <a:off x="838200" y="260350"/>
            <a:ext cx="7543800" cy="46350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a:p>
        </p:txBody>
      </p:sp>
      <p:sp>
        <p:nvSpPr>
          <p:cNvPr id="154" name="Google Shape;154;g2f70c09e256_1_3"/>
          <p:cNvSpPr txBox="1"/>
          <p:nvPr/>
        </p:nvSpPr>
        <p:spPr>
          <a:xfrm>
            <a:off x="539750" y="981075"/>
            <a:ext cx="8312700" cy="5084700"/>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550"/>
              <a:buFont typeface="Verdana"/>
              <a:buNone/>
            </a:pPr>
            <a:r>
              <a:rPr b="1" lang="en-US" sz="2200">
                <a:solidFill>
                  <a:srgbClr val="FF0000"/>
                </a:solidFill>
                <a:latin typeface="Verdana"/>
                <a:ea typeface="Verdana"/>
                <a:cs typeface="Verdana"/>
                <a:sym typeface="Verdana"/>
              </a:rPr>
              <a:t>   </a:t>
            </a:r>
            <a:r>
              <a:rPr b="1" i="0" lang="en-US" sz="2200" u="none" cap="none" strike="noStrike">
                <a:solidFill>
                  <a:srgbClr val="FF0000"/>
                </a:solidFill>
                <a:latin typeface="Verdana"/>
                <a:ea typeface="Verdana"/>
                <a:cs typeface="Verdana"/>
                <a:sym typeface="Verdana"/>
              </a:rPr>
              <a:t>Tasuta kõrgharidus</a:t>
            </a:r>
            <a:endParaRPr b="1"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2200"/>
              <a:buFont typeface="Times New Roman"/>
              <a:buNone/>
            </a:pPr>
            <a:r>
              <a:t/>
            </a:r>
            <a:endParaRPr b="0" i="0" sz="2200" u="none" cap="none" strike="noStrike">
              <a:solidFill>
                <a:srgbClr val="000000"/>
              </a:solidFill>
              <a:latin typeface="Verdana"/>
              <a:ea typeface="Verdana"/>
              <a:cs typeface="Verdana"/>
              <a:sym typeface="Verdana"/>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Tasuta õpe = 30 ainepunkti semestri kohta.</a:t>
            </a:r>
            <a:endParaRPr/>
          </a:p>
          <a:p>
            <a:pPr indent="0" lvl="0" marL="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 </a:t>
            </a:r>
            <a:endParaRPr/>
          </a:p>
          <a:p>
            <a:pPr indent="-342900" lvl="7"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Arvesse lähevad ainult õppekavajärgsed ained (ained, mis on õppekavas).</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2"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Kui õppekava täitmisest jääb puudu rohkem kui </a:t>
            </a:r>
            <a:endParaRPr/>
          </a:p>
          <a:p>
            <a:pPr indent="0" lvl="0" marL="45720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6 EAPd, siis esitab ülikool trahvirahaarve juba esimese semestri lõpus (</a:t>
            </a:r>
            <a:r>
              <a:rPr lang="en-US" sz="2200">
                <a:latin typeface="Verdana"/>
                <a:ea typeface="Verdana"/>
                <a:cs typeface="Verdana"/>
                <a:sym typeface="Verdana"/>
              </a:rPr>
              <a:t>5</a:t>
            </a:r>
            <a:r>
              <a:rPr b="0" i="0" lang="en-US" sz="2200" u="none" cap="none" strike="noStrike">
                <a:solidFill>
                  <a:srgbClr val="000000"/>
                </a:solidFill>
                <a:latin typeface="Verdana"/>
                <a:ea typeface="Verdana"/>
                <a:cs typeface="Verdana"/>
                <a:sym typeface="Verdana"/>
              </a:rPr>
              <a:t>0 eurot iga ainepunkti kohta).</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0" lvl="0" marL="45720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Näiteks kui sooritamata jääb kaks ainet ja oled kogunud vaid 18 EAPd, siis tuleb ülikoolile hüvitada 6x</a:t>
            </a:r>
            <a:r>
              <a:rPr lang="en-US" sz="2200">
                <a:latin typeface="Verdana"/>
                <a:ea typeface="Verdana"/>
                <a:cs typeface="Verdana"/>
                <a:sym typeface="Verdana"/>
              </a:rPr>
              <a:t>5</a:t>
            </a:r>
            <a:r>
              <a:rPr b="0" i="0" lang="en-US" sz="2200" u="none" cap="none" strike="noStrike">
                <a:solidFill>
                  <a:srgbClr val="000000"/>
                </a:solidFill>
                <a:latin typeface="Verdana"/>
                <a:ea typeface="Verdana"/>
                <a:cs typeface="Verdana"/>
                <a:sym typeface="Verdana"/>
              </a:rPr>
              <a:t>0=</a:t>
            </a:r>
            <a:r>
              <a:rPr lang="en-US" sz="2200">
                <a:latin typeface="Verdana"/>
                <a:ea typeface="Verdana"/>
                <a:cs typeface="Verdana"/>
                <a:sym typeface="Verdana"/>
              </a:rPr>
              <a:t>300</a:t>
            </a:r>
            <a:r>
              <a:rPr b="0" i="0" lang="en-US" sz="2200" u="none" cap="none" strike="noStrike">
                <a:solidFill>
                  <a:srgbClr val="000000"/>
                </a:solidFill>
                <a:latin typeface="Verdana"/>
                <a:ea typeface="Verdana"/>
                <a:cs typeface="Verdana"/>
                <a:sym typeface="Verdana"/>
              </a:rPr>
              <a:t> eurot.</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Noto Sans Symbols"/>
              <a:buNone/>
            </a:pPr>
            <a:r>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2400"/>
              <a:buFont typeface="Times New Roman"/>
              <a:buNone/>
            </a:pPr>
            <a:r>
              <a:t/>
            </a:r>
            <a:endParaRPr b="0" i="0" sz="2400" u="none" cap="none" strike="noStrike">
              <a:solidFill>
                <a:srgbClr val="000000"/>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Verdana"/>
              <a:ea typeface="Verdana"/>
              <a:cs typeface="Verdana"/>
              <a:sym typeface="Verdana"/>
            </a:endParaRPr>
          </a:p>
        </p:txBody>
      </p:sp>
      <p:cxnSp>
        <p:nvCxnSpPr>
          <p:cNvPr id="155" name="Google Shape;155;g2f70c09e256_1_3"/>
          <p:cNvCxnSpPr/>
          <p:nvPr/>
        </p:nvCxnSpPr>
        <p:spPr>
          <a:xfrm>
            <a:off x="755650" y="836612"/>
            <a:ext cx="7478700" cy="15900"/>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g2f70c09e256_1_56"/>
          <p:cNvSpPr txBox="1"/>
          <p:nvPr/>
        </p:nvSpPr>
        <p:spPr>
          <a:xfrm>
            <a:off x="838200" y="260350"/>
            <a:ext cx="7543800" cy="46350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a:p>
        </p:txBody>
      </p:sp>
      <p:sp>
        <p:nvSpPr>
          <p:cNvPr id="161" name="Google Shape;161;g2f70c09e256_1_56"/>
          <p:cNvSpPr txBox="1"/>
          <p:nvPr/>
        </p:nvSpPr>
        <p:spPr>
          <a:xfrm>
            <a:off x="539750" y="981074"/>
            <a:ext cx="8353500" cy="5052000"/>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550"/>
              <a:buFont typeface="Verdana"/>
              <a:buNone/>
            </a:pPr>
            <a:r>
              <a:rPr b="1" lang="en-US" sz="2200">
                <a:solidFill>
                  <a:srgbClr val="FF0000"/>
                </a:solidFill>
                <a:latin typeface="Verdana"/>
                <a:ea typeface="Verdana"/>
                <a:cs typeface="Verdana"/>
                <a:sym typeface="Verdana"/>
              </a:rPr>
              <a:t>    </a:t>
            </a:r>
            <a:r>
              <a:rPr b="1" i="0" lang="en-US" sz="2200" u="none" cap="none" strike="noStrike">
                <a:solidFill>
                  <a:srgbClr val="FF0000"/>
                </a:solidFill>
                <a:latin typeface="Verdana"/>
                <a:ea typeface="Verdana"/>
                <a:cs typeface="Verdana"/>
                <a:sym typeface="Verdana"/>
              </a:rPr>
              <a:t>Tasuta kõrgharidus</a:t>
            </a:r>
            <a:endParaRPr b="1"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Eritingimus: õppekulude hüvitamist ei nõuta üliõpilastelt, kes täidavad vähemalt osakoormuses õppimise nõuded ja </a:t>
            </a:r>
            <a:endParaRPr b="0" i="0" sz="2200" u="none" cap="none" strike="noStrike">
              <a:solidFill>
                <a:srgbClr val="000000"/>
              </a:solidFill>
              <a:latin typeface="Verdana"/>
              <a:ea typeface="Verdana"/>
              <a:cs typeface="Verdana"/>
              <a:sym typeface="Verdana"/>
            </a:endParaRPr>
          </a:p>
          <a:p>
            <a:pPr indent="-368300" lvl="0" marL="457200" marR="0" rtl="0" algn="l">
              <a:lnSpc>
                <a:spcPct val="90000"/>
              </a:lnSpc>
              <a:spcBef>
                <a:spcPts val="0"/>
              </a:spcBef>
              <a:spcAft>
                <a:spcPts val="0"/>
              </a:spcAft>
              <a:buClr>
                <a:srgbClr val="000000"/>
              </a:buClr>
              <a:buSzPts val="2200"/>
              <a:buFont typeface="Verdana"/>
              <a:buChar char="-"/>
            </a:pPr>
            <a:r>
              <a:rPr b="0" i="0" lang="en-US" sz="2200" u="none" cap="none" strike="noStrike">
                <a:solidFill>
                  <a:srgbClr val="000000"/>
                </a:solidFill>
                <a:latin typeface="Verdana"/>
                <a:ea typeface="Verdana"/>
                <a:cs typeface="Verdana"/>
                <a:sym typeface="Verdana"/>
              </a:rPr>
              <a:t>õpivad õpetajakoolituse õppekaval </a:t>
            </a:r>
            <a:endParaRPr sz="2200">
              <a:latin typeface="Verdana"/>
              <a:ea typeface="Verdana"/>
              <a:cs typeface="Verdana"/>
              <a:sym typeface="Verdana"/>
            </a:endParaRPr>
          </a:p>
          <a:p>
            <a:pPr indent="-368300" lvl="0" marL="457200" marR="0" rtl="0" algn="l">
              <a:lnSpc>
                <a:spcPct val="90000"/>
              </a:lnSpc>
              <a:spcBef>
                <a:spcPts val="0"/>
              </a:spcBef>
              <a:spcAft>
                <a:spcPts val="0"/>
              </a:spcAft>
              <a:buClr>
                <a:srgbClr val="000000"/>
              </a:buClr>
              <a:buSzPts val="2200"/>
              <a:buFont typeface="Verdana"/>
              <a:buChar char="-"/>
            </a:pPr>
            <a:r>
              <a:rPr b="0" i="0" lang="en-US" sz="2200" u="none" cap="none" strike="noStrike">
                <a:solidFill>
                  <a:srgbClr val="000000"/>
                </a:solidFill>
                <a:latin typeface="Verdana"/>
                <a:ea typeface="Verdana"/>
                <a:cs typeface="Verdana"/>
                <a:sym typeface="Verdana"/>
              </a:rPr>
              <a:t>on keskmise, raske või sügava puudega</a:t>
            </a:r>
            <a:endParaRPr sz="2200">
              <a:latin typeface="Verdana"/>
              <a:ea typeface="Verdana"/>
              <a:cs typeface="Verdana"/>
              <a:sym typeface="Verdana"/>
            </a:endParaRPr>
          </a:p>
          <a:p>
            <a:pPr indent="-368300" lvl="0" marL="457200" marR="0" rtl="0" algn="l">
              <a:lnSpc>
                <a:spcPct val="90000"/>
              </a:lnSpc>
              <a:spcBef>
                <a:spcPts val="0"/>
              </a:spcBef>
              <a:spcAft>
                <a:spcPts val="0"/>
              </a:spcAft>
              <a:buClr>
                <a:srgbClr val="000000"/>
              </a:buClr>
              <a:buSzPts val="2200"/>
              <a:buFont typeface="Verdana"/>
              <a:buChar char="-"/>
            </a:pPr>
            <a:r>
              <a:rPr lang="en-US" sz="2200">
                <a:latin typeface="Verdana"/>
                <a:ea typeface="Verdana"/>
                <a:cs typeface="Verdana"/>
                <a:sym typeface="Verdana"/>
              </a:rPr>
              <a:t>on </a:t>
            </a:r>
            <a:r>
              <a:rPr b="0" i="0" lang="en-US" sz="2200" u="none" cap="none" strike="noStrike">
                <a:solidFill>
                  <a:srgbClr val="000000"/>
                </a:solidFill>
                <a:latin typeface="Verdana"/>
                <a:ea typeface="Verdana"/>
                <a:cs typeface="Verdana"/>
                <a:sym typeface="Verdana"/>
              </a:rPr>
              <a:t>alla 7-aastase või puudega lapse vanem või eestkostja.</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NB! Eritingimusest (alla 7-aastane laps) anna teada oma õppenõustajale, puude kohta (s.h puudega laps) aga erivajadustega inimeste nõustaja Kai Rannastule (kai.rannastu@tlu.ee).</a:t>
            </a:r>
            <a:endParaRPr/>
          </a:p>
          <a:p>
            <a:pPr indent="0" lvl="0" marL="8890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p:txBody>
      </p:sp>
      <p:cxnSp>
        <p:nvCxnSpPr>
          <p:cNvPr id="162" name="Google Shape;162;g2f70c09e256_1_56"/>
          <p:cNvCxnSpPr/>
          <p:nvPr/>
        </p:nvCxnSpPr>
        <p:spPr>
          <a:xfrm>
            <a:off x="755650" y="836612"/>
            <a:ext cx="7478700" cy="15900"/>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g2f70c09e256_1_109"/>
          <p:cNvSpPr txBox="1"/>
          <p:nvPr/>
        </p:nvSpPr>
        <p:spPr>
          <a:xfrm>
            <a:off x="838200" y="260350"/>
            <a:ext cx="7543800" cy="46350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a:p>
        </p:txBody>
      </p:sp>
      <p:sp>
        <p:nvSpPr>
          <p:cNvPr id="168" name="Google Shape;168;g2f70c09e256_1_109"/>
          <p:cNvSpPr txBox="1"/>
          <p:nvPr/>
        </p:nvSpPr>
        <p:spPr>
          <a:xfrm>
            <a:off x="539750" y="981075"/>
            <a:ext cx="8353500" cy="4812900"/>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550"/>
              <a:buFont typeface="Verdana"/>
              <a:buNone/>
            </a:pPr>
            <a:r>
              <a:rPr b="1" lang="en-US" sz="2200">
                <a:solidFill>
                  <a:srgbClr val="FF0000"/>
                </a:solidFill>
                <a:latin typeface="Verdana"/>
                <a:ea typeface="Verdana"/>
                <a:cs typeface="Verdana"/>
                <a:sym typeface="Verdana"/>
              </a:rPr>
              <a:t>     Õ</a:t>
            </a:r>
            <a:r>
              <a:rPr b="1" i="0" lang="en-US" sz="2200" u="none" cap="none" strike="noStrike">
                <a:solidFill>
                  <a:srgbClr val="FF0000"/>
                </a:solidFill>
                <a:latin typeface="Verdana"/>
                <a:ea typeface="Verdana"/>
                <a:cs typeface="Verdana"/>
                <a:sym typeface="Verdana"/>
              </a:rPr>
              <a:t>pingute katkestamine ja tasuta kõrgharidus</a:t>
            </a:r>
            <a:endParaRPr b="1"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68300" lvl="0" marL="457200" marR="0" rtl="0" algn="l">
              <a:lnSpc>
                <a:spcPct val="90000"/>
              </a:lnSpc>
              <a:spcBef>
                <a:spcPts val="0"/>
              </a:spcBef>
              <a:spcAft>
                <a:spcPts val="0"/>
              </a:spcAft>
              <a:buSzPts val="2200"/>
              <a:buFont typeface="Verdana"/>
              <a:buChar char="●"/>
            </a:pPr>
            <a:r>
              <a:rPr lang="en-US" sz="2200">
                <a:latin typeface="Verdana"/>
                <a:ea typeface="Verdana"/>
                <a:cs typeface="Verdana"/>
                <a:sym typeface="Verdana"/>
              </a:rPr>
              <a:t>Kui üliõpilane taotleb omal soovil eksmatrikuleerimist pärast 70 kalendripäeva möödumist semestri kontaktõppe algusest (sel õppeaastal </a:t>
            </a:r>
            <a:r>
              <a:rPr b="1" lang="en-US" sz="2200">
                <a:latin typeface="Verdana"/>
                <a:ea typeface="Verdana"/>
                <a:cs typeface="Verdana"/>
                <a:sym typeface="Verdana"/>
              </a:rPr>
              <a:t>10.11.2024</a:t>
            </a:r>
            <a:r>
              <a:rPr lang="en-US" sz="2200">
                <a:latin typeface="Verdana"/>
                <a:ea typeface="Verdana"/>
                <a:cs typeface="Verdana"/>
                <a:sym typeface="Verdana"/>
              </a:rPr>
              <a:t>), tuleb tasuda õpingukavasse registreeritud, kuid positiivsele tulemusele sooritamata ainepunktide mahu eest.</a:t>
            </a:r>
            <a:endParaRPr sz="2200">
              <a:latin typeface="Verdana"/>
              <a:ea typeface="Verdana"/>
              <a:cs typeface="Verdana"/>
              <a:sym typeface="Verdana"/>
            </a:endParaRPr>
          </a:p>
          <a:p>
            <a:pPr indent="0" lvl="0" marL="914400" marR="0" rtl="0" algn="l">
              <a:lnSpc>
                <a:spcPct val="90000"/>
              </a:lnSpc>
              <a:spcBef>
                <a:spcPts val="0"/>
              </a:spcBef>
              <a:spcAft>
                <a:spcPts val="0"/>
              </a:spcAft>
              <a:buNone/>
            </a:pPr>
            <a:r>
              <a:t/>
            </a:r>
            <a:endParaRPr sz="2200">
              <a:latin typeface="Verdana"/>
              <a:ea typeface="Verdana"/>
              <a:cs typeface="Verdana"/>
              <a:sym typeface="Verdana"/>
            </a:endParaRPr>
          </a:p>
          <a:p>
            <a:pPr indent="-368300" lvl="0" marL="457200" marR="0" rtl="0" algn="l">
              <a:lnSpc>
                <a:spcPct val="90000"/>
              </a:lnSpc>
              <a:spcBef>
                <a:spcPts val="0"/>
              </a:spcBef>
              <a:spcAft>
                <a:spcPts val="0"/>
              </a:spcAft>
              <a:buSzPts val="2200"/>
              <a:buFont typeface="Verdana"/>
              <a:buChar char="●"/>
            </a:pPr>
            <a:r>
              <a:rPr lang="en-US" sz="2200">
                <a:latin typeface="Verdana"/>
                <a:ea typeface="Verdana"/>
                <a:cs typeface="Verdana"/>
                <a:sym typeface="Verdana"/>
              </a:rPr>
              <a:t>Kui üliõpilane on õppinud tasuta samal kõrgharidusastmel vähemalt 365 kalendripäeva ja otsustab õpingud katkestada, ei saa ta uuesti tasuta õppekohale kandideerida enne, kui tema eksmatrikuleerimisest on möödas kümme aastat (vaadatakse kuupäeva täpsusega)</a:t>
            </a:r>
            <a:endParaRPr sz="2200">
              <a:latin typeface="Verdana"/>
              <a:ea typeface="Verdana"/>
              <a:cs typeface="Verdana"/>
              <a:sym typeface="Verdana"/>
            </a:endParaRPr>
          </a:p>
          <a:p>
            <a:pPr indent="0" lvl="0" marL="8890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p:txBody>
      </p:sp>
      <p:cxnSp>
        <p:nvCxnSpPr>
          <p:cNvPr id="169" name="Google Shape;169;g2f70c09e256_1_109"/>
          <p:cNvCxnSpPr/>
          <p:nvPr/>
        </p:nvCxnSpPr>
        <p:spPr>
          <a:xfrm>
            <a:off x="755650" y="836612"/>
            <a:ext cx="7478700" cy="15900"/>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6"/>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0" i="0" sz="1400" u="none" cap="none" strike="noStrike">
              <a:solidFill>
                <a:srgbClr val="000000"/>
              </a:solidFill>
              <a:latin typeface="Arial"/>
              <a:ea typeface="Arial"/>
              <a:cs typeface="Arial"/>
              <a:sym typeface="Arial"/>
            </a:endParaRPr>
          </a:p>
        </p:txBody>
      </p:sp>
      <p:sp>
        <p:nvSpPr>
          <p:cNvPr id="175" name="Google Shape;175;p16"/>
          <p:cNvSpPr txBox="1"/>
          <p:nvPr/>
        </p:nvSpPr>
        <p:spPr>
          <a:xfrm>
            <a:off x="557857" y="1053502"/>
            <a:ext cx="8353425" cy="4719637"/>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FF0000"/>
              </a:buClr>
              <a:buSzPts val="2400"/>
              <a:buFont typeface="Verdana"/>
              <a:buNone/>
            </a:pPr>
            <a:r>
              <a:rPr b="1" i="0" lang="en-US" sz="2400" u="none" cap="none" strike="noStrike">
                <a:solidFill>
                  <a:srgbClr val="FF0000"/>
                </a:solidFill>
                <a:latin typeface="Verdana"/>
                <a:ea typeface="Verdana"/>
                <a:cs typeface="Verdana"/>
                <a:sym typeface="Verdana"/>
              </a:rPr>
              <a:t>Kust leian infot?</a:t>
            </a:r>
            <a:endParaRPr b="1" i="0" sz="2000" u="none" cap="none" strike="noStrike">
              <a:solidFill>
                <a:srgbClr val="FF0000"/>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000"/>
              <a:buFont typeface="Arial"/>
              <a:buNone/>
            </a:pPr>
            <a:r>
              <a:t/>
            </a:r>
            <a:endParaRPr b="1" i="0" sz="2000" u="none" cap="none" strike="noStrike">
              <a:solidFill>
                <a:srgbClr val="FF0000"/>
              </a:solidFill>
              <a:latin typeface="Verdana"/>
              <a:ea typeface="Verdana"/>
              <a:cs typeface="Verdana"/>
              <a:sym typeface="Verdana"/>
            </a:endParaRPr>
          </a:p>
          <a:p>
            <a:pPr indent="-342900" lvl="0" marL="34290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Verdana"/>
                <a:ea typeface="Verdana"/>
                <a:cs typeface="Verdana"/>
                <a:sym typeface="Verdana"/>
              </a:rPr>
              <a:t>Ülikooli kodulehelt: </a:t>
            </a:r>
            <a:endParaRPr b="0" i="0" sz="1400" u="none" cap="none" strike="noStrike">
              <a:solidFill>
                <a:srgbClr val="000000"/>
              </a:solidFill>
              <a:latin typeface="Arial"/>
              <a:ea typeface="Arial"/>
              <a:cs typeface="Arial"/>
              <a:sym typeface="Arial"/>
            </a:endParaRPr>
          </a:p>
          <a:p>
            <a:pPr indent="0" lvl="0" marL="361950" marR="0" rtl="0" algn="l">
              <a:lnSpc>
                <a:spcPct val="100000"/>
              </a:lnSpc>
              <a:spcBef>
                <a:spcPts val="0"/>
              </a:spcBef>
              <a:spcAft>
                <a:spcPts val="0"/>
              </a:spcAft>
              <a:buClr>
                <a:srgbClr val="FF0000"/>
              </a:buClr>
              <a:buSzPts val="2000"/>
              <a:buFont typeface="Verdana"/>
              <a:buNone/>
            </a:pPr>
            <a:r>
              <a:rPr b="0" i="0" lang="en-US" sz="2000" u="none" cap="none" strike="noStrike">
                <a:solidFill>
                  <a:srgbClr val="FF0000"/>
                </a:solidFill>
                <a:latin typeface="Verdana"/>
                <a:ea typeface="Verdana"/>
                <a:cs typeface="Verdana"/>
                <a:sym typeface="Verdana"/>
              </a:rPr>
              <a:t>https://www.tlu.ee/oppeinfo</a:t>
            </a:r>
            <a:endParaRPr b="0" i="0" sz="1400" u="none" cap="none" strike="noStrike">
              <a:solidFill>
                <a:srgbClr val="000000"/>
              </a:solidFill>
              <a:latin typeface="Arial"/>
              <a:ea typeface="Arial"/>
              <a:cs typeface="Arial"/>
              <a:sym typeface="Arial"/>
            </a:endParaRPr>
          </a:p>
          <a:p>
            <a:pPr indent="-215900" lvl="0" marL="342900" marR="0" rtl="0" algn="l">
              <a:lnSpc>
                <a:spcPct val="100000"/>
              </a:lnSpc>
              <a:spcBef>
                <a:spcPts val="0"/>
              </a:spcBef>
              <a:spcAft>
                <a:spcPts val="0"/>
              </a:spcAft>
              <a:buClr>
                <a:srgbClr val="000000"/>
              </a:buClr>
              <a:buSzPts val="2000"/>
              <a:buFont typeface="Noto Sans Symbols"/>
              <a:buNone/>
            </a:pPr>
            <a:r>
              <a:t/>
            </a:r>
            <a:endParaRPr b="0" i="0" sz="2000" u="none" cap="none" strike="noStrike">
              <a:solidFill>
                <a:srgbClr val="FF0000"/>
              </a:solidFill>
              <a:latin typeface="Verdana"/>
              <a:ea typeface="Verdana"/>
              <a:cs typeface="Verdana"/>
              <a:sym typeface="Verdana"/>
            </a:endParaRPr>
          </a:p>
          <a:p>
            <a:pPr indent="-342900" lvl="0" marL="34290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Verdana"/>
                <a:ea typeface="Verdana"/>
                <a:cs typeface="Verdana"/>
                <a:sym typeface="Verdana"/>
              </a:rPr>
              <a:t>Instituudi kodulehelt:</a:t>
            </a:r>
            <a:endParaRPr b="0" i="0" sz="1400" u="none" cap="none" strike="noStrike">
              <a:solidFill>
                <a:srgbClr val="000000"/>
              </a:solidFill>
              <a:latin typeface="Arial"/>
              <a:ea typeface="Arial"/>
              <a:cs typeface="Arial"/>
              <a:sym typeface="Arial"/>
            </a:endParaRPr>
          </a:p>
          <a:p>
            <a:pPr indent="0" lvl="0" marL="361950" marR="0" rtl="0" algn="l">
              <a:lnSpc>
                <a:spcPct val="100000"/>
              </a:lnSpc>
              <a:spcBef>
                <a:spcPts val="0"/>
              </a:spcBef>
              <a:spcAft>
                <a:spcPts val="0"/>
              </a:spcAft>
              <a:buClr>
                <a:srgbClr val="FF0000"/>
              </a:buClr>
              <a:buSzPts val="2000"/>
              <a:buFont typeface="Verdana"/>
              <a:buNone/>
            </a:pPr>
            <a:r>
              <a:rPr b="0" i="0" lang="en-US" sz="2000" u="none" cap="none" strike="noStrike">
                <a:solidFill>
                  <a:srgbClr val="FF0000"/>
                </a:solidFill>
                <a:latin typeface="Verdana"/>
                <a:ea typeface="Verdana"/>
                <a:cs typeface="Verdana"/>
                <a:sym typeface="Verdana"/>
              </a:rPr>
              <a:t>https://www.tlu.ee/ht</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FF0000"/>
              </a:buClr>
              <a:buSzPts val="2000"/>
              <a:buFont typeface="Arial"/>
              <a:buChar char="•"/>
            </a:pPr>
            <a:r>
              <a:rPr b="0" i="0" lang="en-US" sz="2000" u="sng" cap="none" strike="noStrike">
                <a:solidFill>
                  <a:srgbClr val="FF0000"/>
                </a:solidFill>
                <a:latin typeface="Verdana"/>
                <a:ea typeface="Verdana"/>
                <a:cs typeface="Verdana"/>
                <a:sym typeface="Verdana"/>
                <a:hlinkClick r:id="rId3">
                  <a:extLst>
                    <a:ext uri="{A12FA001-AC4F-418D-AE19-62706E023703}">
                      <ahyp:hlinkClr val="tx"/>
                    </a:ext>
                  </a:extLst>
                </a:hlinkClick>
              </a:rPr>
              <a:t>https://www.tlu.ee/ht/oppeinfooppeinfo/korduma-kippuvad-kusimused</a:t>
            </a:r>
            <a:endParaRPr b="0" i="0" sz="2000" u="none" cap="none" strike="noStrike">
              <a:solidFill>
                <a:srgbClr val="FF0000"/>
              </a:solidFill>
              <a:latin typeface="Verdana"/>
              <a:ea typeface="Verdana"/>
              <a:cs typeface="Verdana"/>
              <a:sym typeface="Verdana"/>
            </a:endParaRPr>
          </a:p>
          <a:p>
            <a:pPr indent="-215900" lvl="0" marL="34290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FF0000"/>
              </a:solidFill>
              <a:latin typeface="Verdana"/>
              <a:ea typeface="Verdana"/>
              <a:cs typeface="Verdana"/>
              <a:sym typeface="Verdana"/>
            </a:endParaRPr>
          </a:p>
          <a:p>
            <a:pPr indent="-342900" lvl="0" marL="34290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Verdana"/>
                <a:ea typeface="Verdana"/>
                <a:cs typeface="Verdana"/>
                <a:sym typeface="Verdana"/>
              </a:rPr>
              <a:t>Oma õppelepingust (näidis):</a:t>
            </a:r>
            <a:endParaRPr b="0" i="0" sz="1400" u="none" cap="none" strike="noStrike">
              <a:solidFill>
                <a:srgbClr val="000000"/>
              </a:solidFill>
              <a:latin typeface="Arial"/>
              <a:ea typeface="Arial"/>
              <a:cs typeface="Arial"/>
              <a:sym typeface="Arial"/>
            </a:endParaRPr>
          </a:p>
          <a:p>
            <a:pPr indent="0" lvl="0" marL="361950" marR="0" rtl="0" algn="l">
              <a:lnSpc>
                <a:spcPct val="100000"/>
              </a:lnSpc>
              <a:spcBef>
                <a:spcPts val="0"/>
              </a:spcBef>
              <a:spcAft>
                <a:spcPts val="0"/>
              </a:spcAft>
              <a:buClr>
                <a:srgbClr val="FF0000"/>
              </a:buClr>
              <a:buSzPts val="2000"/>
              <a:buFont typeface="Verdana"/>
              <a:buNone/>
            </a:pPr>
            <a:r>
              <a:rPr b="0" i="0" lang="en-US" sz="2000" u="none" cap="none" strike="noStrike">
                <a:solidFill>
                  <a:srgbClr val="FF0000"/>
                </a:solidFill>
                <a:latin typeface="Verdana"/>
                <a:ea typeface="Verdana"/>
                <a:cs typeface="Verdana"/>
                <a:sym typeface="Verdana"/>
              </a:rPr>
              <a:t>https://www.tlu.ee/leping </a:t>
            </a:r>
            <a:endParaRPr b="0" i="0" sz="1400" u="none" cap="none" strike="noStrike">
              <a:solidFill>
                <a:srgbClr val="000000"/>
              </a:solidFill>
              <a:latin typeface="Arial"/>
              <a:ea typeface="Arial"/>
              <a:cs typeface="Arial"/>
              <a:sym typeface="Arial"/>
            </a:endParaRPr>
          </a:p>
          <a:p>
            <a:pPr indent="-215900" lvl="0" marL="342900" marR="0" rtl="0" algn="l">
              <a:lnSpc>
                <a:spcPct val="100000"/>
              </a:lnSpc>
              <a:spcBef>
                <a:spcPts val="0"/>
              </a:spcBef>
              <a:spcAft>
                <a:spcPts val="0"/>
              </a:spcAft>
              <a:buClr>
                <a:srgbClr val="000000"/>
              </a:buClr>
              <a:buSzPts val="2000"/>
              <a:buFont typeface="Noto Sans Symbols"/>
              <a:buNone/>
            </a:pPr>
            <a:r>
              <a:t/>
            </a:r>
            <a:endParaRPr b="0" i="0" sz="2000" u="none" cap="none" strike="noStrike">
              <a:solidFill>
                <a:srgbClr val="FF0000"/>
              </a:solidFill>
              <a:latin typeface="Verdana"/>
              <a:ea typeface="Verdana"/>
              <a:cs typeface="Verdana"/>
              <a:sym typeface="Verdana"/>
            </a:endParaRPr>
          </a:p>
          <a:p>
            <a:pPr indent="-342900" lvl="0" marL="34290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Verdana"/>
                <a:ea typeface="Verdana"/>
                <a:cs typeface="Verdana"/>
                <a:sym typeface="Verdana"/>
              </a:rPr>
              <a:t>Õppekorralduse eeskirjast</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Verdana"/>
                <a:ea typeface="Verdana"/>
                <a:cs typeface="Verdana"/>
                <a:sym typeface="Verdana"/>
              </a:rPr>
              <a:t>Akadeemilisest kalendrist</a:t>
            </a:r>
            <a:endParaRPr b="0" i="0" sz="1400" u="none" cap="none" strike="noStrike">
              <a:solidFill>
                <a:srgbClr val="000000"/>
              </a:solidFill>
              <a:latin typeface="Arial"/>
              <a:ea typeface="Arial"/>
              <a:cs typeface="Arial"/>
              <a:sym typeface="Arial"/>
            </a:endParaRPr>
          </a:p>
        </p:txBody>
      </p:sp>
      <p:cxnSp>
        <p:nvCxnSpPr>
          <p:cNvPr id="176" name="Google Shape;176;p16"/>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7"/>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0" i="0" sz="1400" u="none" cap="none" strike="noStrike">
              <a:solidFill>
                <a:srgbClr val="000000"/>
              </a:solidFill>
              <a:latin typeface="Arial"/>
              <a:ea typeface="Arial"/>
              <a:cs typeface="Arial"/>
              <a:sym typeface="Arial"/>
            </a:endParaRPr>
          </a:p>
        </p:txBody>
      </p:sp>
      <p:sp>
        <p:nvSpPr>
          <p:cNvPr id="182" name="Google Shape;182;p17"/>
          <p:cNvSpPr txBox="1"/>
          <p:nvPr/>
        </p:nvSpPr>
        <p:spPr>
          <a:xfrm>
            <a:off x="539751" y="1139826"/>
            <a:ext cx="8604249" cy="5718174"/>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550"/>
              <a:buFont typeface="Verdana"/>
              <a:buNone/>
            </a:pPr>
            <a:r>
              <a:rPr b="1" i="0" lang="en-US" sz="2200" u="none" cap="none" strike="noStrike">
                <a:solidFill>
                  <a:srgbClr val="FF0000"/>
                </a:solidFill>
                <a:latin typeface="Verdana"/>
                <a:ea typeface="Verdana"/>
                <a:cs typeface="Verdana"/>
                <a:sym typeface="Verdana"/>
              </a:rPr>
              <a:t>Kelle poole küsimustega pöördun?</a:t>
            </a:r>
            <a:endParaRPr b="1" i="0" sz="2200" u="none" cap="none" strike="noStrike">
              <a:solidFill>
                <a:srgbClr val="FF0000"/>
              </a:solidFill>
              <a:latin typeface="Verdana"/>
              <a:ea typeface="Verdana"/>
              <a:cs typeface="Verdana"/>
              <a:sym typeface="Verdana"/>
            </a:endParaRPr>
          </a:p>
          <a:p>
            <a:pPr indent="0" lvl="0" marL="2540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0" lvl="0" marL="2540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Õppejõud (kui küsimus puudutab õppetööd/aine sisu)</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FF0000"/>
              </a:buClr>
              <a:buSzPts val="550"/>
              <a:buFont typeface="Verdana"/>
              <a:buNone/>
            </a:pPr>
            <a:r>
              <a:t/>
            </a:r>
            <a:endParaRPr b="1"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FF0000"/>
              </a:buClr>
              <a:buSzPts val="550"/>
              <a:buFont typeface="Verdana"/>
              <a:buNone/>
            </a:pPr>
            <a:r>
              <a:rPr b="0" i="0" lang="en-US" sz="2200" u="none" cap="none" strike="noStrike">
                <a:solidFill>
                  <a:schemeClr val="dk1"/>
                </a:solidFill>
                <a:latin typeface="Verdana"/>
                <a:ea typeface="Verdana"/>
                <a:cs typeface="Verdana"/>
                <a:sym typeface="Verdana"/>
              </a:rPr>
              <a:t>Üliõpilasesindus </a:t>
            </a:r>
            <a:r>
              <a:rPr b="0" i="0" lang="en-US" sz="2200" u="none" cap="none" strike="noStrike">
                <a:solidFill>
                  <a:srgbClr val="FF0000"/>
                </a:solidFill>
                <a:latin typeface="Verdana"/>
                <a:ea typeface="Verdana"/>
                <a:cs typeface="Verdana"/>
                <a:sym typeface="Verdana"/>
              </a:rPr>
              <a:t>tyhiyn@esindus.ee</a:t>
            </a:r>
            <a:endParaRPr b="0"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2200"/>
              <a:buFont typeface="Times New Roman"/>
              <a:buNone/>
            </a:pPr>
            <a:r>
              <a:t/>
            </a:r>
            <a:endParaRPr b="1" i="0" sz="2200" u="none" cap="none" strike="noStrike">
              <a:solidFill>
                <a:srgbClr val="FF0000"/>
              </a:solidFill>
              <a:latin typeface="Verdana"/>
              <a:ea typeface="Verdana"/>
              <a:cs typeface="Verdana"/>
              <a:sym typeface="Verdana"/>
            </a:endParaRPr>
          </a:p>
          <a:p>
            <a:pPr indent="0" lvl="0" marL="2540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Õppenõustaja  </a:t>
            </a:r>
            <a:r>
              <a:rPr b="0" i="0" lang="en-US" sz="2200" u="sng" cap="none" strike="noStrike">
                <a:solidFill>
                  <a:srgbClr val="000000"/>
                </a:solidFill>
                <a:latin typeface="Verdana"/>
                <a:ea typeface="Verdana"/>
                <a:cs typeface="Verdana"/>
                <a:sym typeface="Verdana"/>
                <a:hlinkClick r:id="rId3">
                  <a:extLst>
                    <a:ext uri="{A12FA001-AC4F-418D-AE19-62706E023703}">
                      <ahyp:hlinkClr val="tx"/>
                    </a:ext>
                  </a:extLst>
                </a:hlinkClick>
              </a:rPr>
              <a:t>https://www.tlu.ee/ht/oppenoustamine#oppenoustajad</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Times New Roman"/>
              <a:buNone/>
            </a:pPr>
            <a:r>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Nõustamiskeskus</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FF0000"/>
              </a:buClr>
              <a:buSzPts val="550"/>
              <a:buFont typeface="Verdana"/>
              <a:buNone/>
            </a:pPr>
            <a:r>
              <a:rPr b="0" i="0" lang="en-US" sz="2200" u="sng" cap="none" strike="noStrike">
                <a:solidFill>
                  <a:srgbClr val="FF0000"/>
                </a:solidFill>
                <a:latin typeface="Verdana"/>
                <a:ea typeface="Verdana"/>
                <a:cs typeface="Verdana"/>
                <a:sym typeface="Verdana"/>
                <a:hlinkClick r:id="rId4">
                  <a:extLst>
                    <a:ext uri="{A12FA001-AC4F-418D-AE19-62706E023703}">
                      <ahyp:hlinkClr val="tx"/>
                    </a:ext>
                  </a:extLst>
                </a:hlinkClick>
              </a:rPr>
              <a:t>https://www.tlu.ee/uliopilaste-noustamiskeskus</a:t>
            </a:r>
            <a:endParaRPr b="0" i="0" sz="2200" u="sng"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FF0000"/>
              </a:buClr>
              <a:buSzPts val="550"/>
              <a:buFont typeface="Arial"/>
              <a:buNone/>
            </a:pPr>
            <a:r>
              <a:t/>
            </a:r>
            <a:endParaRPr b="0" i="0" sz="2200" u="sng"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550"/>
              <a:buFont typeface="Verdana"/>
              <a:buNone/>
            </a:pPr>
            <a:r>
              <a:rPr b="0" i="0" lang="en-US" sz="2200" u="none" cap="none" strike="noStrike">
                <a:solidFill>
                  <a:srgbClr val="000000"/>
                </a:solidFill>
                <a:latin typeface="Verdana"/>
                <a:ea typeface="Verdana"/>
                <a:cs typeface="Verdana"/>
                <a:sym typeface="Verdana"/>
              </a:rPr>
              <a:t>Stipendiumide osas ülikooli õppeosakond</a:t>
            </a:r>
            <a:r>
              <a:rPr b="1" i="0" lang="en-US" sz="2200" u="none" cap="none" strike="noStrike">
                <a:solidFill>
                  <a:schemeClr val="dk2"/>
                </a:solidFill>
                <a:latin typeface="Verdana"/>
                <a:ea typeface="Verdana"/>
                <a:cs typeface="Verdana"/>
                <a:sym typeface="Verdana"/>
              </a:rPr>
              <a:t> </a:t>
            </a:r>
            <a:r>
              <a:rPr b="0" i="0" lang="en-US" sz="2200" u="sng" cap="none" strike="noStrike">
                <a:solidFill>
                  <a:schemeClr val="dk1"/>
                </a:solidFill>
                <a:latin typeface="Verdana"/>
                <a:ea typeface="Verdana"/>
                <a:cs typeface="Verdana"/>
                <a:sym typeface="Verdana"/>
                <a:hlinkClick r:id="rId5">
                  <a:extLst>
                    <a:ext uri="{A12FA001-AC4F-418D-AE19-62706E023703}">
                      <ahyp:hlinkClr val="tx"/>
                    </a:ext>
                  </a:extLst>
                </a:hlinkClick>
              </a:rPr>
              <a:t>oppeosakond@tlu.ee</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chemeClr val="dk2"/>
              </a:buClr>
              <a:buSzPts val="550"/>
              <a:buFont typeface="Verdana"/>
              <a:buNone/>
            </a:pPr>
            <a:r>
              <a:rPr b="0" i="0" lang="en-US" sz="2200" u="sng" cap="none" strike="noStrike">
                <a:solidFill>
                  <a:srgbClr val="FF0000"/>
                </a:solidFill>
                <a:latin typeface="Verdana"/>
                <a:ea typeface="Verdana"/>
                <a:cs typeface="Verdana"/>
                <a:sym typeface="Verdana"/>
              </a:rPr>
              <a:t>https://www.tlu.ee/toetused</a:t>
            </a:r>
            <a:endParaRPr b="1" i="0" sz="2400" u="none" cap="none" strike="noStrike">
              <a:solidFill>
                <a:schemeClr val="dk2"/>
              </a:solidFill>
              <a:latin typeface="Verdana"/>
              <a:ea typeface="Verdana"/>
              <a:cs typeface="Verdana"/>
              <a:sym typeface="Verdana"/>
            </a:endParaRPr>
          </a:p>
        </p:txBody>
      </p:sp>
      <p:cxnSp>
        <p:nvCxnSpPr>
          <p:cNvPr id="183" name="Google Shape;183;p17"/>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18"/>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0" i="0" sz="1400" u="none" cap="none" strike="noStrike">
              <a:solidFill>
                <a:srgbClr val="000000"/>
              </a:solidFill>
              <a:latin typeface="Arial"/>
              <a:ea typeface="Arial"/>
              <a:cs typeface="Arial"/>
              <a:sym typeface="Arial"/>
            </a:endParaRPr>
          </a:p>
        </p:txBody>
      </p:sp>
      <p:sp>
        <p:nvSpPr>
          <p:cNvPr id="190" name="Google Shape;190;p18"/>
          <p:cNvSpPr txBox="1"/>
          <p:nvPr/>
        </p:nvSpPr>
        <p:spPr>
          <a:xfrm>
            <a:off x="609662" y="965199"/>
            <a:ext cx="8293200" cy="5198836"/>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chemeClr val="lt1"/>
              </a:buClr>
              <a:buSzPts val="1600"/>
              <a:buFont typeface="Times New Roman"/>
              <a:buNone/>
            </a:pPr>
            <a:r>
              <a:t/>
            </a:r>
            <a:endParaRPr b="1" i="0" sz="16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FF0000"/>
              </a:buClr>
              <a:buSzPts val="650"/>
              <a:buFont typeface="Verdana"/>
              <a:buNone/>
            </a:pPr>
            <a:r>
              <a:rPr b="1" i="0" lang="en-US" sz="2600" u="none" cap="none" strike="noStrike">
                <a:solidFill>
                  <a:srgbClr val="FF0000"/>
                </a:solidFill>
                <a:latin typeface="Verdana"/>
                <a:ea typeface="Verdana"/>
                <a:cs typeface="Verdana"/>
                <a:sym typeface="Verdana"/>
              </a:rPr>
              <a:t>Palun kasuta ülikoolis @tlu.ee meili</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FF0000"/>
              </a:buClr>
              <a:buSzPts val="650"/>
              <a:buFont typeface="Verdana"/>
              <a:buNone/>
            </a:pPr>
            <a:r>
              <a:t/>
            </a:r>
            <a:endParaRPr b="1" i="0" sz="26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2200"/>
              <a:buFont typeface="Times New Roman"/>
              <a:buNone/>
            </a:pPr>
            <a:r>
              <a:t/>
            </a:r>
            <a:endParaRPr b="1" i="0" sz="2200" u="none" cap="none" strike="noStrike">
              <a:solidFill>
                <a:srgbClr val="00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Õppelepingu järgi on see üliõpilasele kohustuslik ning selle meiliaadressiga on kõik üliõpilased liidetud instituudi õppeinfolisti.</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Anonüümkirju käsitletakse rämpspostina ja nendele ei vastata.  </a:t>
            </a:r>
            <a:endParaRPr b="0" i="0" sz="2200" u="none" cap="none" strike="noStrike">
              <a:solidFill>
                <a:srgbClr val="000000"/>
              </a:solidFill>
              <a:latin typeface="Verdana"/>
              <a:ea typeface="Verdana"/>
              <a:cs typeface="Verdana"/>
              <a:sym typeface="Verdana"/>
            </a:endParaRPr>
          </a:p>
          <a:p>
            <a:pPr indent="-228600" lvl="0" marL="457200" marR="0" rtl="0" algn="l">
              <a:lnSpc>
                <a:spcPct val="90000"/>
              </a:lnSpc>
              <a:spcBef>
                <a:spcPts val="0"/>
              </a:spcBef>
              <a:spcAft>
                <a:spcPts val="0"/>
              </a:spcAft>
              <a:buClr>
                <a:srgbClr val="000000"/>
              </a:buClr>
              <a:buSzPts val="2200"/>
              <a:buFont typeface="Verdana"/>
              <a:buNone/>
            </a:pPr>
            <a:r>
              <a:t/>
            </a:r>
            <a:endParaRPr b="0" i="0" sz="2200" u="none" cap="none" strike="noStrike">
              <a:solidFill>
                <a:srgbClr val="00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Kirjuta alati kirja lõppu kes Sa oled ja mis eriala õpid. Teema (subjekti) reale kirjuta, mis küsimuses Sa pöördud</a:t>
            </a:r>
            <a:r>
              <a:rPr b="0" i="0" lang="en-US" sz="2000" u="none" cap="none" strike="noStrike">
                <a:solidFill>
                  <a:srgbClr val="000000"/>
                </a:solidFill>
                <a:latin typeface="Verdana"/>
                <a:ea typeface="Verdana"/>
                <a:cs typeface="Verdana"/>
                <a:sym typeface="Verdana"/>
              </a:rPr>
              <a:t>. </a:t>
            </a:r>
            <a:endParaRPr b="0" i="0" sz="24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2400"/>
              <a:buFont typeface="Times New Roman"/>
              <a:buNone/>
            </a:pPr>
            <a:r>
              <a:t/>
            </a:r>
            <a:endParaRPr b="0" i="0" sz="2400" u="none" cap="none" strike="noStrike">
              <a:solidFill>
                <a:srgbClr val="000000"/>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Verdana"/>
              <a:ea typeface="Verdana"/>
              <a:cs typeface="Verdana"/>
              <a:sym typeface="Verdana"/>
            </a:endParaRPr>
          </a:p>
        </p:txBody>
      </p:sp>
      <p:cxnSp>
        <p:nvCxnSpPr>
          <p:cNvPr id="191" name="Google Shape;191;p18"/>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2"/>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1" i="0" sz="2400" u="none" cap="none" strike="noStrike">
              <a:solidFill>
                <a:srgbClr val="000000"/>
              </a:solidFill>
              <a:latin typeface="Verdana"/>
              <a:ea typeface="Verdana"/>
              <a:cs typeface="Verdana"/>
              <a:sym typeface="Verdana"/>
            </a:endParaRPr>
          </a:p>
        </p:txBody>
      </p:sp>
      <p:sp>
        <p:nvSpPr>
          <p:cNvPr id="63" name="Google Shape;63;p2"/>
          <p:cNvSpPr txBox="1"/>
          <p:nvPr/>
        </p:nvSpPr>
        <p:spPr>
          <a:xfrm>
            <a:off x="838200" y="1125523"/>
            <a:ext cx="7543800" cy="482160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None/>
            </a:pPr>
            <a:r>
              <a:t/>
            </a:r>
            <a:endParaRPr b="1" i="0" sz="2400" u="none" cap="none" strike="noStrike">
              <a:solidFill>
                <a:srgbClr val="FF0000"/>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400"/>
              <a:buFont typeface="Verdana"/>
              <a:buNone/>
            </a:pPr>
            <a:r>
              <a:rPr b="0" i="0" lang="en-US" sz="2400" u="sng" cap="none" strike="noStrike">
                <a:solidFill>
                  <a:srgbClr val="000000"/>
                </a:solidFill>
                <a:latin typeface="Verdana"/>
                <a:ea typeface="Verdana"/>
                <a:cs typeface="Verdana"/>
                <a:sym typeface="Verdana"/>
                <a:hlinkClick r:id="rId3">
                  <a:extLst>
                    <a:ext uri="{A12FA001-AC4F-418D-AE19-62706E023703}">
                      <ahyp:hlinkClr val="tx"/>
                    </a:ext>
                  </a:extLst>
                </a:hlinkClick>
              </a:rPr>
              <a:t>https://www.tlu.ee/stardipauk</a:t>
            </a:r>
            <a:endParaRPr sz="2400">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400"/>
              <a:buFont typeface="Verdana"/>
              <a:buNone/>
            </a:pPr>
            <a:r>
              <a:t/>
            </a:r>
            <a:endParaRPr sz="2400">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Verdana"/>
              <a:ea typeface="Verdana"/>
              <a:cs typeface="Verdana"/>
              <a:sym typeface="Verdana"/>
            </a:endParaRPr>
          </a:p>
          <a:p>
            <a:pPr indent="-342900" lvl="0" marL="342900" marR="0" rtl="0" algn="l">
              <a:lnSpc>
                <a:spcPct val="100000"/>
              </a:lnSpc>
              <a:spcBef>
                <a:spcPts val="0"/>
              </a:spcBef>
              <a:spcAft>
                <a:spcPts val="0"/>
              </a:spcAft>
              <a:buClr>
                <a:srgbClr val="000000"/>
              </a:buClr>
              <a:buSzPts val="2400"/>
              <a:buFont typeface="Arial"/>
              <a:buChar char="●"/>
            </a:pPr>
            <a:r>
              <a:rPr b="0" i="0" lang="en-US" sz="2400" u="none" cap="none" strike="noStrike">
                <a:solidFill>
                  <a:srgbClr val="000000"/>
                </a:solidFill>
                <a:latin typeface="Verdana"/>
                <a:ea typeface="Verdana"/>
                <a:cs typeface="Verdana"/>
                <a:sym typeface="Verdana"/>
              </a:rPr>
              <a:t>Aktus toimub 30. augustil kell 14.00 ülikooli sisehoovis</a:t>
            </a:r>
            <a:endParaRPr b="0" i="0" sz="2400" u="none" cap="none" strike="noStrike">
              <a:solidFill>
                <a:srgbClr val="000000"/>
              </a:solidFill>
              <a:latin typeface="Verdana"/>
              <a:ea typeface="Verdana"/>
              <a:cs typeface="Verdana"/>
              <a:sym typeface="Verdana"/>
            </a:endParaRPr>
          </a:p>
          <a:p>
            <a:pPr indent="0" lvl="0" marL="457200" marR="0" rtl="0" algn="l">
              <a:lnSpc>
                <a:spcPct val="100000"/>
              </a:lnSpc>
              <a:spcBef>
                <a:spcPts val="0"/>
              </a:spcBef>
              <a:spcAft>
                <a:spcPts val="0"/>
              </a:spcAft>
              <a:buNone/>
            </a:pPr>
            <a:r>
              <a:t/>
            </a:r>
            <a:endParaRPr sz="2400">
              <a:latin typeface="Verdana"/>
              <a:ea typeface="Verdana"/>
              <a:cs typeface="Verdana"/>
              <a:sym typeface="Verdana"/>
            </a:endParaRPr>
          </a:p>
          <a:p>
            <a:pPr indent="-381000" lvl="0" marL="457200" marR="0" rtl="0" algn="l">
              <a:lnSpc>
                <a:spcPct val="100000"/>
              </a:lnSpc>
              <a:spcBef>
                <a:spcPts val="0"/>
              </a:spcBef>
              <a:spcAft>
                <a:spcPts val="0"/>
              </a:spcAft>
              <a:buClr>
                <a:srgbClr val="000000"/>
              </a:buClr>
              <a:buSzPts val="2400"/>
              <a:buFont typeface="Verdana"/>
              <a:buChar char="●"/>
            </a:pPr>
            <a:r>
              <a:rPr lang="en-US" sz="2400">
                <a:solidFill>
                  <a:schemeClr val="dk1"/>
                </a:solidFill>
                <a:highlight>
                  <a:schemeClr val="lt1"/>
                </a:highlight>
                <a:latin typeface="Verdana"/>
                <a:ea typeface="Verdana"/>
                <a:cs typeface="Verdana"/>
                <a:sym typeface="Verdana"/>
              </a:rPr>
              <a:t>Õpingukavade koostamise, õppekoormuse ja õppekulude infotund toimub 5. septembril kell 16.00</a:t>
            </a:r>
            <a:endParaRPr b="0" i="0" sz="2400" u="none" cap="none" strike="noStrike">
              <a:solidFill>
                <a:srgbClr val="000000"/>
              </a:solidFill>
              <a:latin typeface="Verdana"/>
              <a:ea typeface="Verdana"/>
              <a:cs typeface="Verdana"/>
              <a:sym typeface="Verdana"/>
            </a:endParaRPr>
          </a:p>
          <a:p>
            <a:pPr indent="-190500" lvl="0" marL="34290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Arial"/>
              <a:ea typeface="Arial"/>
              <a:cs typeface="Arial"/>
              <a:sym typeface="Arial"/>
            </a:endParaRPr>
          </a:p>
          <a:p>
            <a:pPr indent="-203200" lvl="0" marL="342900" marR="0" rtl="0" algn="l">
              <a:lnSpc>
                <a:spcPct val="90000"/>
              </a:lnSpc>
              <a:spcBef>
                <a:spcPts val="0"/>
              </a:spcBef>
              <a:spcAft>
                <a:spcPts val="0"/>
              </a:spcAft>
              <a:buClr>
                <a:srgbClr val="000000"/>
              </a:buClr>
              <a:buSzPts val="2200"/>
              <a:buFont typeface="Noto Sans Symbols"/>
              <a:buNone/>
            </a:pPr>
            <a:r>
              <a:t/>
            </a:r>
            <a:endParaRPr b="0" i="0" sz="2200" u="none" cap="none" strike="noStrike">
              <a:solidFill>
                <a:srgbClr val="000000"/>
              </a:solidFill>
              <a:latin typeface="Verdana"/>
              <a:ea typeface="Verdana"/>
              <a:cs typeface="Verdana"/>
              <a:sym typeface="Verdana"/>
            </a:endParaRPr>
          </a:p>
          <a:p>
            <a:pPr indent="-190500" lvl="0" marL="342900" marR="0" rtl="0" algn="l">
              <a:lnSpc>
                <a:spcPct val="90000"/>
              </a:lnSpc>
              <a:spcBef>
                <a:spcPts val="800"/>
              </a:spcBef>
              <a:spcAft>
                <a:spcPts val="0"/>
              </a:spcAft>
              <a:buClr>
                <a:srgbClr val="000000"/>
              </a:buClr>
              <a:buSzPts val="2400"/>
              <a:buFont typeface="Times New Roman"/>
              <a:buNone/>
            </a:pPr>
            <a:r>
              <a:t/>
            </a:r>
            <a:endParaRPr b="0" i="0" sz="2400" u="none" cap="none" strike="noStrike">
              <a:solidFill>
                <a:srgbClr val="000000"/>
              </a:solidFill>
              <a:latin typeface="Times New Roman"/>
              <a:ea typeface="Times New Roman"/>
              <a:cs typeface="Times New Roman"/>
              <a:sym typeface="Times New Roman"/>
            </a:endParaRPr>
          </a:p>
        </p:txBody>
      </p:sp>
      <p:cxnSp>
        <p:nvCxnSpPr>
          <p:cNvPr id="64" name="Google Shape;64;p2"/>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19"/>
          <p:cNvSpPr txBox="1"/>
          <p:nvPr/>
        </p:nvSpPr>
        <p:spPr>
          <a:xfrm>
            <a:off x="838200" y="106361"/>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0" i="0" sz="1400" u="none" cap="none" strike="noStrike">
              <a:solidFill>
                <a:srgbClr val="000000"/>
              </a:solidFill>
              <a:latin typeface="Arial"/>
              <a:ea typeface="Arial"/>
              <a:cs typeface="Arial"/>
              <a:sym typeface="Arial"/>
            </a:endParaRPr>
          </a:p>
        </p:txBody>
      </p:sp>
      <p:sp>
        <p:nvSpPr>
          <p:cNvPr id="198" name="Google Shape;198;p19"/>
          <p:cNvSpPr txBox="1"/>
          <p:nvPr/>
        </p:nvSpPr>
        <p:spPr>
          <a:xfrm>
            <a:off x="838200" y="723900"/>
            <a:ext cx="8055000" cy="5260041"/>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000000"/>
              </a:buClr>
              <a:buSzPts val="1800"/>
              <a:buFont typeface="Verdana"/>
              <a:buNone/>
            </a:pPr>
            <a:r>
              <a:t/>
            </a:r>
            <a:endParaRPr b="0" i="0" sz="18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450"/>
              <a:buFont typeface="Verdana"/>
              <a:buNone/>
            </a:pPr>
            <a:r>
              <a:rPr b="1" i="0" lang="en-US" sz="1800" u="none" cap="none" strike="noStrike">
                <a:solidFill>
                  <a:srgbClr val="000000"/>
                </a:solidFill>
                <a:latin typeface="Verdana"/>
                <a:ea typeface="Verdana"/>
                <a:cs typeface="Verdana"/>
                <a:sym typeface="Verdana"/>
              </a:rPr>
              <a:t>Õppenõustaja Helina Puksmann</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000000"/>
              </a:buClr>
              <a:buSzPts val="450"/>
              <a:buFont typeface="Verdana"/>
              <a:buNone/>
            </a:pPr>
            <a:r>
              <a:rPr b="1" i="0" lang="en-US" sz="1800" u="none" cap="none" strike="noStrike">
                <a:solidFill>
                  <a:srgbClr val="000000"/>
                </a:solidFill>
                <a:latin typeface="Verdana"/>
                <a:ea typeface="Verdana"/>
                <a:cs typeface="Verdana"/>
                <a:sym typeface="Verdana"/>
              </a:rPr>
              <a:t>(helina.puksmann@tlu.ee) </a:t>
            </a:r>
            <a:endParaRPr b="1" i="0" sz="18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450"/>
              <a:buFont typeface="Verdana"/>
              <a:buNone/>
            </a:pPr>
            <a:r>
              <a:rPr b="0" i="0" lang="en-US" sz="1800" u="none" cap="none" strike="noStrike">
                <a:solidFill>
                  <a:schemeClr val="dk1"/>
                </a:solidFill>
                <a:latin typeface="Verdana"/>
                <a:ea typeface="Verdana"/>
                <a:cs typeface="Verdana"/>
                <a:sym typeface="Verdana"/>
              </a:rPr>
              <a:t>Keeleteadus ja keeletoimetamine, kirjandusteadus, slaavi keeled ja kultuurid, eesti keele ja kirjanduse õpetaja, vene keele ja kirjanduse õpetaja</a:t>
            </a:r>
            <a:endParaRPr b="0" i="0" sz="1800" u="none" cap="none" strike="noStrike">
              <a:solidFill>
                <a:schemeClr val="dk1"/>
              </a:solidFill>
              <a:latin typeface="Verdana"/>
              <a:ea typeface="Verdana"/>
              <a:cs typeface="Verdana"/>
              <a:sym typeface="Verdana"/>
            </a:endParaRPr>
          </a:p>
          <a:p>
            <a:pPr indent="0" lvl="0" marL="0" marR="0" rtl="0" algn="l">
              <a:lnSpc>
                <a:spcPct val="90000"/>
              </a:lnSpc>
              <a:spcBef>
                <a:spcPts val="0"/>
              </a:spcBef>
              <a:spcAft>
                <a:spcPts val="0"/>
              </a:spcAft>
              <a:buClr>
                <a:schemeClr val="dk1"/>
              </a:buClr>
              <a:buSzPts val="450"/>
              <a:buFont typeface="Verdana"/>
              <a:buNone/>
            </a:pPr>
            <a:r>
              <a:t/>
            </a:r>
            <a:endParaRPr b="0" i="0" sz="1800" u="none" cap="none" strike="noStrike">
              <a:solidFill>
                <a:schemeClr val="dk1"/>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450"/>
              <a:buFont typeface="Verdana"/>
              <a:buNone/>
            </a:pPr>
            <a:r>
              <a:rPr b="1" i="0" lang="en-US" sz="1800" u="none" cap="none" strike="noStrike">
                <a:solidFill>
                  <a:srgbClr val="000000"/>
                </a:solidFill>
                <a:latin typeface="Verdana"/>
                <a:ea typeface="Verdana"/>
                <a:cs typeface="Verdana"/>
                <a:sym typeface="Verdana"/>
              </a:rPr>
              <a:t>Õppenõustaja Signe Steinpilm</a:t>
            </a:r>
            <a:endParaRPr b="1" i="0" sz="18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450"/>
              <a:buFont typeface="Verdana"/>
              <a:buNone/>
            </a:pPr>
            <a:r>
              <a:rPr b="1" i="0" lang="en-US" sz="1800" u="none" cap="none" strike="noStrike">
                <a:solidFill>
                  <a:srgbClr val="000000"/>
                </a:solidFill>
                <a:latin typeface="Verdana"/>
                <a:ea typeface="Verdana"/>
                <a:cs typeface="Verdana"/>
                <a:sym typeface="Verdana"/>
              </a:rPr>
              <a:t>(signe.steinpilm@tlu.ee) S-409</a:t>
            </a:r>
            <a:endParaRPr b="1" i="0" sz="18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450"/>
              <a:buFont typeface="Verdana"/>
              <a:buNone/>
            </a:pPr>
            <a:r>
              <a:rPr b="0" i="0" lang="en-US" sz="1800" u="none" cap="none" strike="noStrike">
                <a:solidFill>
                  <a:schemeClr val="dk1"/>
                </a:solidFill>
                <a:latin typeface="Verdana"/>
                <a:ea typeface="Verdana"/>
                <a:cs typeface="Verdana"/>
                <a:sym typeface="Verdana"/>
              </a:rPr>
              <a:t>Aasia uuringud, ajalugu, nüüdiskultuur, võrdlev filosoofia</a:t>
            </a:r>
            <a:r>
              <a:rPr lang="en-US" sz="1800">
                <a:solidFill>
                  <a:schemeClr val="dk1"/>
                </a:solidFill>
                <a:latin typeface="Verdana"/>
                <a:ea typeface="Verdana"/>
                <a:cs typeface="Verdana"/>
                <a:sym typeface="Verdana"/>
              </a:rPr>
              <a:t>, </a:t>
            </a:r>
            <a:r>
              <a:rPr b="0" i="0" lang="en-US" sz="1800" u="none" cap="none" strike="noStrike">
                <a:solidFill>
                  <a:schemeClr val="dk1"/>
                </a:solidFill>
                <a:latin typeface="Verdana"/>
                <a:ea typeface="Verdana"/>
                <a:cs typeface="Verdana"/>
                <a:sym typeface="Verdana"/>
              </a:rPr>
              <a:t>ajaloo ja ühiskonnaõpetuse õpetaja, võõrkeeleõpetaja</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000000"/>
              </a:buClr>
              <a:buSzPts val="450"/>
              <a:buFont typeface="Arial"/>
              <a:buNone/>
            </a:pPr>
            <a:r>
              <a:t/>
            </a:r>
            <a:endParaRPr b="0" i="0" sz="1800" u="none" cap="none" strike="noStrike">
              <a:solidFill>
                <a:schemeClr val="dk1"/>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450"/>
              <a:buFont typeface="Verdana"/>
              <a:buNone/>
            </a:pPr>
            <a:r>
              <a:rPr b="1" i="0" lang="en-US" sz="1800" u="none" cap="none" strike="noStrike">
                <a:solidFill>
                  <a:srgbClr val="000000"/>
                </a:solidFill>
                <a:latin typeface="Verdana"/>
                <a:ea typeface="Verdana"/>
                <a:cs typeface="Verdana"/>
                <a:sym typeface="Verdana"/>
              </a:rPr>
              <a:t>Õppenõustaja-õppespetsialist Karmen Alamets</a:t>
            </a:r>
            <a:endParaRPr b="1" i="0" sz="18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450"/>
              <a:buFont typeface="Verdana"/>
              <a:buNone/>
            </a:pPr>
            <a:r>
              <a:rPr b="1" i="0" lang="en-US" sz="1800" u="none" cap="none" strike="noStrike">
                <a:solidFill>
                  <a:srgbClr val="000000"/>
                </a:solidFill>
                <a:latin typeface="Verdana"/>
                <a:ea typeface="Verdana"/>
                <a:cs typeface="Verdana"/>
                <a:sym typeface="Verdana"/>
              </a:rPr>
              <a:t>(karmen.alamets@tlu.ee) S-409</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000000"/>
              </a:buClr>
              <a:buSzPts val="450"/>
              <a:buFont typeface="Verdana"/>
              <a:buNone/>
            </a:pPr>
            <a:r>
              <a:rPr b="0" i="0" lang="en-US" sz="1800" u="none" cap="none" strike="noStrike">
                <a:solidFill>
                  <a:schemeClr val="dk1"/>
                </a:solidFill>
                <a:latin typeface="Verdana"/>
                <a:ea typeface="Verdana"/>
                <a:cs typeface="Verdana"/>
                <a:sym typeface="Verdana"/>
              </a:rPr>
              <a:t>Linnakorraldus</a:t>
            </a:r>
            <a:endParaRPr b="0" i="0" sz="1800" u="none" cap="none" strike="noStrike">
              <a:solidFill>
                <a:schemeClr val="dk1"/>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1800"/>
              <a:buFont typeface="Verdana"/>
              <a:buNone/>
            </a:pPr>
            <a:r>
              <a:t/>
            </a:r>
            <a:endParaRPr b="0" i="0" sz="18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450"/>
              <a:buFont typeface="Verdana"/>
              <a:buNone/>
            </a:pPr>
            <a:r>
              <a:rPr b="1" i="0" lang="en-US" sz="1800" u="none" cap="none" strike="noStrike">
                <a:solidFill>
                  <a:srgbClr val="000000"/>
                </a:solidFill>
                <a:latin typeface="Verdana"/>
                <a:ea typeface="Verdana"/>
                <a:cs typeface="Verdana"/>
                <a:sym typeface="Verdana"/>
              </a:rPr>
              <a:t>Rahvusvahelistumise koordinaator Maris Peters </a:t>
            </a:r>
            <a:r>
              <a:rPr b="1" i="0" lang="en-US" sz="1800" u="none" cap="none" strike="noStrike">
                <a:solidFill>
                  <a:schemeClr val="dk1"/>
                </a:solidFill>
                <a:latin typeface="Verdana"/>
                <a:ea typeface="Verdana"/>
                <a:cs typeface="Verdana"/>
                <a:sym typeface="Verdana"/>
              </a:rPr>
              <a:t>(</a:t>
            </a:r>
            <a:r>
              <a:rPr b="1" i="0" lang="en-US" sz="1800" u="sng" cap="none" strike="noStrike">
                <a:solidFill>
                  <a:schemeClr val="dk1"/>
                </a:solidFill>
                <a:latin typeface="Verdana"/>
                <a:ea typeface="Verdana"/>
                <a:cs typeface="Verdana"/>
                <a:sym typeface="Verdana"/>
              </a:rPr>
              <a:t>maris.peters@tlu.ee</a:t>
            </a:r>
            <a:r>
              <a:rPr b="1" i="0" lang="en-US" sz="1800" u="none" cap="none" strike="noStrike">
                <a:solidFill>
                  <a:srgbClr val="000000"/>
                </a:solidFill>
                <a:latin typeface="Verdana"/>
                <a:ea typeface="Verdana"/>
                <a:cs typeface="Verdana"/>
                <a:sym typeface="Verdana"/>
              </a:rPr>
              <a:t>) </a:t>
            </a:r>
            <a:r>
              <a:rPr b="1" i="0" lang="en-US" sz="1800" u="none" cap="none" strike="noStrike">
                <a:solidFill>
                  <a:schemeClr val="dk1"/>
                </a:solidFill>
                <a:latin typeface="Verdana"/>
                <a:ea typeface="Verdana"/>
                <a:cs typeface="Verdana"/>
                <a:sym typeface="Verdana"/>
              </a:rPr>
              <a:t>S-408</a:t>
            </a:r>
            <a:endParaRPr b="1" i="0" sz="1800" u="none" cap="none" strike="noStrike">
              <a:solidFill>
                <a:schemeClr val="dk1"/>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1800"/>
              <a:buFont typeface="Times New Roman"/>
              <a:buNone/>
            </a:pPr>
            <a:r>
              <a:t/>
            </a:r>
            <a:endParaRPr b="1" i="0" sz="18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450"/>
              <a:buFont typeface="Verdana"/>
              <a:buNone/>
            </a:pPr>
            <a:r>
              <a:rPr b="1" i="0" lang="en-US" sz="1800" u="none" cap="none" strike="noStrike">
                <a:solidFill>
                  <a:srgbClr val="000000"/>
                </a:solidFill>
                <a:latin typeface="Verdana"/>
                <a:ea typeface="Verdana"/>
                <a:cs typeface="Verdana"/>
                <a:sym typeface="Verdana"/>
              </a:rPr>
              <a:t>Õppejuht Siiri Soidro </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000000"/>
              </a:buClr>
              <a:buSzPts val="450"/>
              <a:buFont typeface="Verdana"/>
              <a:buNone/>
            </a:pPr>
            <a:r>
              <a:rPr b="1" i="0" lang="en-US" sz="1800" u="none" cap="none" strike="noStrike">
                <a:solidFill>
                  <a:srgbClr val="000000"/>
                </a:solidFill>
                <a:latin typeface="Verdana"/>
                <a:ea typeface="Verdana"/>
                <a:cs typeface="Verdana"/>
                <a:sym typeface="Verdana"/>
              </a:rPr>
              <a:t>(</a:t>
            </a:r>
            <a:r>
              <a:rPr b="1" i="0" lang="en-US" sz="1800" u="none" cap="none" strike="noStrike">
                <a:solidFill>
                  <a:schemeClr val="dk1"/>
                </a:solidFill>
                <a:latin typeface="Verdana"/>
                <a:ea typeface="Verdana"/>
                <a:cs typeface="Verdana"/>
                <a:sym typeface="Verdana"/>
              </a:rPr>
              <a:t>siiri.soidro@tlu.ee) S-407</a:t>
            </a:r>
            <a:endParaRPr b="1" i="0" sz="1800" u="none" cap="none" strike="noStrike">
              <a:solidFill>
                <a:schemeClr val="dk1"/>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000"/>
              <a:buFont typeface="Arial"/>
              <a:buNone/>
            </a:pPr>
            <a:r>
              <a:t/>
            </a:r>
            <a:endParaRPr b="1" i="0" sz="2000" u="none" cap="none" strike="noStrike">
              <a:solidFill>
                <a:schemeClr val="dk1"/>
              </a:solidFill>
              <a:latin typeface="Verdana"/>
              <a:ea typeface="Verdana"/>
              <a:cs typeface="Verdana"/>
              <a:sym typeface="Verdana"/>
            </a:endParaRPr>
          </a:p>
        </p:txBody>
      </p:sp>
      <p:cxnSp>
        <p:nvCxnSpPr>
          <p:cNvPr id="199" name="Google Shape;199;p19"/>
          <p:cNvCxnSpPr/>
          <p:nvPr/>
        </p:nvCxnSpPr>
        <p:spPr>
          <a:xfrm>
            <a:off x="838200" y="723900"/>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g2f70c09e256_0_51"/>
          <p:cNvSpPr txBox="1"/>
          <p:nvPr/>
        </p:nvSpPr>
        <p:spPr>
          <a:xfrm>
            <a:off x="838200" y="106361"/>
            <a:ext cx="7543800" cy="46350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1" i="0" sz="2400" u="none" cap="none" strike="noStrike">
              <a:solidFill>
                <a:srgbClr val="000000"/>
              </a:solidFill>
              <a:latin typeface="Verdana"/>
              <a:ea typeface="Verdana"/>
              <a:cs typeface="Verdana"/>
              <a:sym typeface="Verdana"/>
            </a:endParaRPr>
          </a:p>
        </p:txBody>
      </p:sp>
      <p:sp>
        <p:nvSpPr>
          <p:cNvPr id="206" name="Google Shape;206;g2f70c09e256_0_51"/>
          <p:cNvSpPr txBox="1"/>
          <p:nvPr/>
        </p:nvSpPr>
        <p:spPr>
          <a:xfrm>
            <a:off x="-54975" y="585750"/>
            <a:ext cx="9077400" cy="5227500"/>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000000"/>
              </a:buClr>
              <a:buSzPts val="1400"/>
              <a:buFont typeface="Verdana"/>
              <a:buNone/>
            </a:pPr>
            <a:r>
              <a:t/>
            </a:r>
            <a:endParaRPr b="0" i="0" sz="1400" u="none" cap="none" strike="noStrike">
              <a:solidFill>
                <a:srgbClr val="000000"/>
              </a:solidFill>
              <a:latin typeface="Arial"/>
              <a:ea typeface="Arial"/>
              <a:cs typeface="Arial"/>
              <a:sym typeface="Arial"/>
            </a:endParaRPr>
          </a:p>
          <a:p>
            <a:pPr indent="0" lvl="0" marL="357187" marR="0" rtl="0" algn="l">
              <a:lnSpc>
                <a:spcPct val="90000"/>
              </a:lnSpc>
              <a:spcBef>
                <a:spcPts val="0"/>
              </a:spcBef>
              <a:spcAft>
                <a:spcPts val="0"/>
              </a:spcAft>
              <a:buClr>
                <a:srgbClr val="000000"/>
              </a:buClr>
              <a:buSzPts val="700"/>
              <a:buFont typeface="Verdana"/>
              <a:buNone/>
            </a:pPr>
            <a:r>
              <a:rPr b="1" i="0" lang="en-US" sz="2800" u="none" cap="none" strike="noStrike">
                <a:solidFill>
                  <a:srgbClr val="FF0000"/>
                </a:solidFill>
                <a:latin typeface="Verdana"/>
                <a:ea typeface="Verdana"/>
                <a:cs typeface="Verdana"/>
                <a:sym typeface="Verdana"/>
              </a:rPr>
              <a:t>Eriala infotunnid toimuvad </a:t>
            </a:r>
            <a:r>
              <a:rPr b="1" lang="en-US" sz="2800">
                <a:solidFill>
                  <a:srgbClr val="FF0000"/>
                </a:solidFill>
                <a:latin typeface="Verdana"/>
                <a:ea typeface="Verdana"/>
                <a:cs typeface="Verdana"/>
                <a:sym typeface="Verdana"/>
              </a:rPr>
              <a:t>29</a:t>
            </a:r>
            <a:r>
              <a:rPr b="1" i="0" lang="en-US" sz="2800" u="none" cap="none" strike="noStrike">
                <a:solidFill>
                  <a:srgbClr val="FF0000"/>
                </a:solidFill>
                <a:latin typeface="Verdana"/>
                <a:ea typeface="Verdana"/>
                <a:cs typeface="Verdana"/>
                <a:sym typeface="Verdana"/>
              </a:rPr>
              <a:t>.08.202</a:t>
            </a:r>
            <a:r>
              <a:rPr b="1" lang="en-US" sz="2800">
                <a:solidFill>
                  <a:srgbClr val="FF0000"/>
                </a:solidFill>
                <a:latin typeface="Verdana"/>
                <a:ea typeface="Verdana"/>
                <a:cs typeface="Verdana"/>
                <a:sym typeface="Verdana"/>
              </a:rPr>
              <a:t>4</a:t>
            </a:r>
            <a:endParaRPr b="1" i="0" sz="2800" u="none" cap="none" strike="noStrike">
              <a:solidFill>
                <a:schemeClr val="dk1"/>
              </a:solidFill>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Verdana"/>
              <a:buNone/>
            </a:pPr>
            <a:r>
              <a:rPr b="1" i="0" lang="en-US" sz="2700" u="none" cap="none" strike="noStrike">
                <a:solidFill>
                  <a:srgbClr val="000000"/>
                </a:solidFill>
                <a:latin typeface="Verdana"/>
                <a:ea typeface="Verdana"/>
                <a:cs typeface="Verdana"/>
                <a:sym typeface="Verdana"/>
              </a:rPr>
              <a:t>Aasia uuringud </a:t>
            </a:r>
            <a:r>
              <a:rPr b="0" i="0" lang="en-US" sz="2700" u="none" cap="none" strike="noStrike">
                <a:solidFill>
                  <a:srgbClr val="000000"/>
                </a:solidFill>
                <a:latin typeface="Verdana"/>
                <a:ea typeface="Verdana"/>
                <a:cs typeface="Verdana"/>
                <a:sym typeface="Verdana"/>
              </a:rPr>
              <a:t>kl 1</a:t>
            </a:r>
            <a:r>
              <a:rPr lang="en-US" sz="2700">
                <a:latin typeface="Verdana"/>
                <a:ea typeface="Verdana"/>
                <a:cs typeface="Verdana"/>
                <a:sym typeface="Verdana"/>
              </a:rPr>
              <a:t>1</a:t>
            </a:r>
            <a:r>
              <a:rPr b="0" i="0" lang="en-US" sz="2700" u="none" cap="none" strike="noStrike">
                <a:solidFill>
                  <a:srgbClr val="000000"/>
                </a:solidFill>
                <a:latin typeface="Verdana"/>
                <a:ea typeface="Verdana"/>
                <a:cs typeface="Verdana"/>
                <a:sym typeface="Verdana"/>
              </a:rPr>
              <a:t> ruumis </a:t>
            </a:r>
            <a:r>
              <a:rPr lang="en-US" sz="2700">
                <a:latin typeface="Verdana"/>
                <a:ea typeface="Verdana"/>
                <a:cs typeface="Verdana"/>
                <a:sym typeface="Verdana"/>
              </a:rPr>
              <a:t>S-240</a:t>
            </a:r>
            <a:endParaRPr sz="2700">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Verdana"/>
              <a:buNone/>
            </a:pPr>
            <a:r>
              <a:rPr b="1" i="0" lang="en-US" sz="2700" u="none" cap="none" strike="noStrike">
                <a:solidFill>
                  <a:srgbClr val="000000"/>
                </a:solidFill>
                <a:latin typeface="Verdana"/>
                <a:ea typeface="Verdana"/>
                <a:cs typeface="Verdana"/>
                <a:sym typeface="Verdana"/>
              </a:rPr>
              <a:t>Ajalugu </a:t>
            </a:r>
            <a:r>
              <a:rPr b="0" i="0" lang="en-US" sz="2700" u="none" cap="none" strike="noStrike">
                <a:solidFill>
                  <a:srgbClr val="000000"/>
                </a:solidFill>
                <a:latin typeface="Verdana"/>
                <a:ea typeface="Verdana"/>
                <a:cs typeface="Verdana"/>
                <a:sym typeface="Verdana"/>
              </a:rPr>
              <a:t>kl 1</a:t>
            </a:r>
            <a:r>
              <a:rPr lang="en-US" sz="2700">
                <a:latin typeface="Verdana"/>
                <a:ea typeface="Verdana"/>
                <a:cs typeface="Verdana"/>
                <a:sym typeface="Verdana"/>
              </a:rPr>
              <a:t>1</a:t>
            </a:r>
            <a:r>
              <a:rPr b="0" i="0" lang="en-US" sz="2700" u="none" cap="none" strike="noStrike">
                <a:solidFill>
                  <a:srgbClr val="000000"/>
                </a:solidFill>
                <a:latin typeface="Verdana"/>
                <a:ea typeface="Verdana"/>
                <a:cs typeface="Verdana"/>
                <a:sym typeface="Verdana"/>
              </a:rPr>
              <a:t> ruumis </a:t>
            </a:r>
            <a:r>
              <a:rPr lang="en-US" sz="2700">
                <a:latin typeface="Verdana"/>
                <a:ea typeface="Verdana"/>
                <a:cs typeface="Verdana"/>
                <a:sym typeface="Verdana"/>
              </a:rPr>
              <a:t>A-325</a:t>
            </a:r>
            <a:endParaRPr b="1" i="0" sz="2700" u="none" cap="none" strike="noStrike">
              <a:solidFill>
                <a:schemeClr val="dk1"/>
              </a:solidFill>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Verdana"/>
              <a:buNone/>
            </a:pPr>
            <a:r>
              <a:rPr b="1" lang="en-US" sz="2700">
                <a:latin typeface="Verdana"/>
                <a:ea typeface="Verdana"/>
                <a:cs typeface="Verdana"/>
                <a:sym typeface="Verdana"/>
              </a:rPr>
              <a:t>Keeleteadus ja keeletoimetamine</a:t>
            </a:r>
            <a:r>
              <a:rPr b="1" i="0" lang="en-US" sz="2700" u="none" cap="none" strike="noStrike">
                <a:solidFill>
                  <a:srgbClr val="000000"/>
                </a:solidFill>
                <a:latin typeface="Verdana"/>
                <a:ea typeface="Verdana"/>
                <a:cs typeface="Verdana"/>
                <a:sym typeface="Verdana"/>
              </a:rPr>
              <a:t> </a:t>
            </a:r>
            <a:r>
              <a:rPr b="0" i="0" lang="en-US" sz="2700" u="none" cap="none" strike="noStrike">
                <a:solidFill>
                  <a:srgbClr val="000000"/>
                </a:solidFill>
                <a:latin typeface="Verdana"/>
                <a:ea typeface="Verdana"/>
                <a:cs typeface="Verdana"/>
                <a:sym typeface="Verdana"/>
              </a:rPr>
              <a:t>kl 11 ruumis S-</a:t>
            </a:r>
            <a:r>
              <a:rPr lang="en-US" sz="2700">
                <a:latin typeface="Verdana"/>
                <a:ea typeface="Verdana"/>
                <a:cs typeface="Verdana"/>
                <a:sym typeface="Verdana"/>
              </a:rPr>
              <a:t>428</a:t>
            </a:r>
            <a:endParaRPr sz="2700"/>
          </a:p>
          <a:p>
            <a:pPr indent="0" lvl="0" marL="357187" marR="0" rtl="0" algn="l">
              <a:lnSpc>
                <a:spcPct val="100000"/>
              </a:lnSpc>
              <a:spcBef>
                <a:spcPts val="0"/>
              </a:spcBef>
              <a:spcAft>
                <a:spcPts val="0"/>
              </a:spcAft>
              <a:buClr>
                <a:srgbClr val="000000"/>
              </a:buClr>
              <a:buSzPts val="2800"/>
              <a:buFont typeface="Verdana"/>
              <a:buNone/>
            </a:pPr>
            <a:r>
              <a:rPr b="1" lang="en-US" sz="2700">
                <a:latin typeface="Verdana"/>
                <a:ea typeface="Verdana"/>
                <a:cs typeface="Verdana"/>
                <a:sym typeface="Verdana"/>
              </a:rPr>
              <a:t>Kirjalik tõlge </a:t>
            </a:r>
            <a:r>
              <a:rPr lang="en-US" sz="2700">
                <a:solidFill>
                  <a:schemeClr val="dk1"/>
                </a:solidFill>
                <a:latin typeface="Verdana"/>
                <a:ea typeface="Verdana"/>
                <a:cs typeface="Verdana"/>
                <a:sym typeface="Verdana"/>
              </a:rPr>
              <a:t>kl 11 ruumis  </a:t>
            </a:r>
            <a:r>
              <a:rPr lang="en-US" sz="2700">
                <a:latin typeface="Verdana"/>
                <a:ea typeface="Verdana"/>
                <a:cs typeface="Verdana"/>
                <a:sym typeface="Verdana"/>
              </a:rPr>
              <a:t>S-403</a:t>
            </a:r>
            <a:endParaRPr sz="2700">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Verdana"/>
              <a:buNone/>
            </a:pPr>
            <a:r>
              <a:rPr b="1" lang="en-US" sz="2700">
                <a:latin typeface="Verdana"/>
                <a:ea typeface="Verdana"/>
                <a:cs typeface="Verdana"/>
                <a:sym typeface="Verdana"/>
              </a:rPr>
              <a:t>Kirjandusteadus </a:t>
            </a:r>
            <a:r>
              <a:rPr lang="en-US" sz="2700">
                <a:solidFill>
                  <a:schemeClr val="dk1"/>
                </a:solidFill>
                <a:latin typeface="Verdana"/>
                <a:ea typeface="Verdana"/>
                <a:cs typeface="Verdana"/>
                <a:sym typeface="Verdana"/>
              </a:rPr>
              <a:t>kl 11 ruumis </a:t>
            </a:r>
            <a:r>
              <a:rPr lang="en-US" sz="2700">
                <a:latin typeface="Verdana"/>
                <a:ea typeface="Verdana"/>
                <a:cs typeface="Verdana"/>
                <a:sym typeface="Verdana"/>
              </a:rPr>
              <a:t>S-415</a:t>
            </a:r>
            <a:endParaRPr sz="2700">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Verdana"/>
              <a:buNone/>
            </a:pPr>
            <a:r>
              <a:rPr b="1" lang="en-US" sz="2700">
                <a:latin typeface="Verdana"/>
                <a:ea typeface="Verdana"/>
                <a:cs typeface="Verdana"/>
                <a:sym typeface="Verdana"/>
              </a:rPr>
              <a:t>Linnakorraldus </a:t>
            </a:r>
            <a:r>
              <a:rPr lang="en-US" sz="2700">
                <a:solidFill>
                  <a:schemeClr val="dk1"/>
                </a:solidFill>
                <a:latin typeface="Verdana"/>
                <a:ea typeface="Verdana"/>
                <a:cs typeface="Verdana"/>
                <a:sym typeface="Verdana"/>
              </a:rPr>
              <a:t>kl 11 ruumis </a:t>
            </a:r>
            <a:r>
              <a:rPr lang="en-US" sz="2700">
                <a:latin typeface="Verdana"/>
                <a:ea typeface="Verdana"/>
                <a:cs typeface="Verdana"/>
                <a:sym typeface="Verdana"/>
              </a:rPr>
              <a:t>M-226</a:t>
            </a:r>
            <a:endParaRPr sz="2700">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Verdana"/>
              <a:buNone/>
            </a:pPr>
            <a:r>
              <a:rPr b="1" lang="en-US" sz="2700">
                <a:latin typeface="Verdana"/>
                <a:ea typeface="Verdana"/>
                <a:cs typeface="Verdana"/>
                <a:sym typeface="Verdana"/>
              </a:rPr>
              <a:t>Nüüdiskultuur</a:t>
            </a:r>
            <a:r>
              <a:rPr b="1" i="0" lang="en-US" sz="2700" u="none" cap="none" strike="noStrike">
                <a:solidFill>
                  <a:srgbClr val="000000"/>
                </a:solidFill>
                <a:latin typeface="Verdana"/>
                <a:ea typeface="Verdana"/>
                <a:cs typeface="Verdana"/>
                <a:sym typeface="Verdana"/>
              </a:rPr>
              <a:t> </a:t>
            </a:r>
            <a:r>
              <a:rPr b="0" i="0" lang="en-US" sz="2700" u="none" cap="none" strike="noStrike">
                <a:solidFill>
                  <a:srgbClr val="000000"/>
                </a:solidFill>
                <a:latin typeface="Verdana"/>
                <a:ea typeface="Verdana"/>
                <a:cs typeface="Verdana"/>
                <a:sym typeface="Verdana"/>
              </a:rPr>
              <a:t>kl 1</a:t>
            </a:r>
            <a:r>
              <a:rPr lang="en-US" sz="2700">
                <a:latin typeface="Verdana"/>
                <a:ea typeface="Verdana"/>
                <a:cs typeface="Verdana"/>
                <a:sym typeface="Verdana"/>
              </a:rPr>
              <a:t>1</a:t>
            </a:r>
            <a:r>
              <a:rPr b="0" i="0" lang="en-US" sz="2700" u="none" cap="none" strike="noStrike">
                <a:solidFill>
                  <a:srgbClr val="000000"/>
                </a:solidFill>
                <a:latin typeface="Verdana"/>
                <a:ea typeface="Verdana"/>
                <a:cs typeface="Verdana"/>
                <a:sym typeface="Verdana"/>
              </a:rPr>
              <a:t> ruumis </a:t>
            </a:r>
            <a:r>
              <a:rPr lang="en-US" sz="2700">
                <a:latin typeface="Verdana"/>
                <a:ea typeface="Verdana"/>
                <a:cs typeface="Verdana"/>
                <a:sym typeface="Verdana"/>
              </a:rPr>
              <a:t>M-328</a:t>
            </a:r>
            <a:endParaRPr b="0" i="0" sz="2700" u="none" cap="none" strike="noStrike">
              <a:solidFill>
                <a:srgbClr val="000000"/>
              </a:solidFill>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Verdana"/>
              <a:buNone/>
            </a:pPr>
            <a:r>
              <a:rPr b="1" lang="en-US" sz="2700">
                <a:latin typeface="Verdana"/>
                <a:ea typeface="Verdana"/>
                <a:cs typeface="Verdana"/>
                <a:sym typeface="Verdana"/>
              </a:rPr>
              <a:t>Slaavi keeled ja kultuurid</a:t>
            </a:r>
            <a:r>
              <a:rPr b="1" i="0" lang="en-US" sz="2700" u="none" cap="none" strike="noStrike">
                <a:solidFill>
                  <a:srgbClr val="000000"/>
                </a:solidFill>
                <a:latin typeface="Verdana"/>
                <a:ea typeface="Verdana"/>
                <a:cs typeface="Verdana"/>
                <a:sym typeface="Verdana"/>
              </a:rPr>
              <a:t> </a:t>
            </a:r>
            <a:r>
              <a:rPr b="0" i="0" lang="en-US" sz="2700" u="none" cap="none" strike="noStrike">
                <a:solidFill>
                  <a:srgbClr val="000000"/>
                </a:solidFill>
                <a:latin typeface="Verdana"/>
                <a:ea typeface="Verdana"/>
                <a:cs typeface="Verdana"/>
                <a:sym typeface="Verdana"/>
              </a:rPr>
              <a:t>kl 1</a:t>
            </a:r>
            <a:r>
              <a:rPr lang="en-US" sz="2700">
                <a:latin typeface="Verdana"/>
                <a:ea typeface="Verdana"/>
                <a:cs typeface="Verdana"/>
                <a:sym typeface="Verdana"/>
              </a:rPr>
              <a:t>1</a:t>
            </a:r>
            <a:r>
              <a:rPr b="0" i="0" lang="en-US" sz="2700" u="none" cap="none" strike="noStrike">
                <a:solidFill>
                  <a:srgbClr val="000000"/>
                </a:solidFill>
                <a:latin typeface="Verdana"/>
                <a:ea typeface="Verdana"/>
                <a:cs typeface="Verdana"/>
                <a:sym typeface="Verdana"/>
              </a:rPr>
              <a:t> ruumis S-3</a:t>
            </a:r>
            <a:r>
              <a:rPr lang="en-US" sz="2700">
                <a:latin typeface="Verdana"/>
                <a:ea typeface="Verdana"/>
                <a:cs typeface="Verdana"/>
                <a:sym typeface="Verdana"/>
              </a:rPr>
              <a:t>35</a:t>
            </a:r>
            <a:endParaRPr sz="2700">
              <a:latin typeface="Verdana"/>
              <a:ea typeface="Verdana"/>
              <a:cs typeface="Verdana"/>
              <a:sym typeface="Verdana"/>
            </a:endParaRPr>
          </a:p>
          <a:p>
            <a:pPr indent="0" lvl="0" marL="357187" rtl="0" algn="l">
              <a:spcBef>
                <a:spcPts val="0"/>
              </a:spcBef>
              <a:spcAft>
                <a:spcPts val="0"/>
              </a:spcAft>
              <a:buClr>
                <a:schemeClr val="dk1"/>
              </a:buClr>
              <a:buSzPts val="2800"/>
              <a:buFont typeface="Verdana"/>
              <a:buNone/>
            </a:pPr>
            <a:r>
              <a:rPr b="1" lang="en-US" sz="2700">
                <a:solidFill>
                  <a:schemeClr val="dk1"/>
                </a:solidFill>
                <a:latin typeface="Verdana"/>
                <a:ea typeface="Verdana"/>
                <a:cs typeface="Verdana"/>
                <a:sym typeface="Verdana"/>
              </a:rPr>
              <a:t>Võrdlev filosoofia </a:t>
            </a:r>
            <a:r>
              <a:rPr lang="en-US" sz="2700">
                <a:solidFill>
                  <a:schemeClr val="dk1"/>
                </a:solidFill>
                <a:latin typeface="Verdana"/>
                <a:ea typeface="Verdana"/>
                <a:cs typeface="Verdana"/>
                <a:sym typeface="Verdana"/>
              </a:rPr>
              <a:t>kl 11 ruumis M-133</a:t>
            </a:r>
            <a:endParaRPr sz="2700">
              <a:solidFill>
                <a:schemeClr val="dk1"/>
              </a:solidFill>
            </a:endParaRPr>
          </a:p>
          <a:p>
            <a:pPr indent="0" lvl="0" marL="357187" marR="0" rtl="0" algn="l">
              <a:lnSpc>
                <a:spcPct val="100000"/>
              </a:lnSpc>
              <a:spcBef>
                <a:spcPts val="0"/>
              </a:spcBef>
              <a:spcAft>
                <a:spcPts val="0"/>
              </a:spcAft>
              <a:buClr>
                <a:srgbClr val="000000"/>
              </a:buClr>
              <a:buSzPts val="2800"/>
              <a:buFont typeface="Verdana"/>
              <a:buNone/>
            </a:pPr>
            <a:r>
              <a:t/>
            </a:r>
            <a:endParaRPr sz="2700">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Arial"/>
              <a:buNone/>
            </a:pPr>
            <a:r>
              <a:t/>
            </a:r>
            <a:endParaRPr b="0" i="0" sz="2800" u="none" cap="none" strike="noStrike">
              <a:solidFill>
                <a:srgbClr val="000000"/>
              </a:solidFill>
              <a:latin typeface="Verdana"/>
              <a:ea typeface="Verdana"/>
              <a:cs typeface="Verdana"/>
              <a:sym typeface="Verdana"/>
            </a:endParaRPr>
          </a:p>
        </p:txBody>
      </p:sp>
      <p:cxnSp>
        <p:nvCxnSpPr>
          <p:cNvPr id="207" name="Google Shape;207;g2f70c09e256_0_51"/>
          <p:cNvCxnSpPr/>
          <p:nvPr/>
        </p:nvCxnSpPr>
        <p:spPr>
          <a:xfrm>
            <a:off x="870750" y="569850"/>
            <a:ext cx="7478700" cy="15900"/>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3"/>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1" i="0" sz="2400" u="none" cap="none" strike="noStrike">
              <a:solidFill>
                <a:srgbClr val="000000"/>
              </a:solidFill>
              <a:latin typeface="Verdana"/>
              <a:ea typeface="Verdana"/>
              <a:cs typeface="Verdana"/>
              <a:sym typeface="Verdana"/>
            </a:endParaRPr>
          </a:p>
        </p:txBody>
      </p:sp>
      <p:sp>
        <p:nvSpPr>
          <p:cNvPr id="70" name="Google Shape;70;p3"/>
          <p:cNvSpPr txBox="1"/>
          <p:nvPr/>
        </p:nvSpPr>
        <p:spPr>
          <a:xfrm>
            <a:off x="506250" y="852475"/>
            <a:ext cx="8543700" cy="509460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400"/>
              <a:buFont typeface="Verdana"/>
              <a:buNone/>
            </a:pPr>
            <a:r>
              <a:rPr b="0" i="0" lang="en-US" sz="2400" u="none" cap="none" strike="noStrike">
                <a:solidFill>
                  <a:srgbClr val="000000"/>
                </a:solidFill>
                <a:latin typeface="Verdana"/>
                <a:ea typeface="Verdana"/>
                <a:cs typeface="Verdana"/>
                <a:sym typeface="Verdana"/>
              </a:rPr>
              <a:t>Ülikooli kasutajakonto loomine</a:t>
            </a:r>
            <a:endParaRPr b="0" i="0" sz="1400" u="none" cap="none" strike="noStrike">
              <a:solidFill>
                <a:srgbClr val="000000"/>
              </a:solidFill>
              <a:latin typeface="Arial"/>
              <a:ea typeface="Arial"/>
              <a:cs typeface="Arial"/>
              <a:sym typeface="Arial"/>
            </a:endParaRPr>
          </a:p>
          <a:p>
            <a:pPr indent="-203200" lvl="0" marL="342900" marR="0" rtl="0" algn="l">
              <a:lnSpc>
                <a:spcPct val="90000"/>
              </a:lnSpc>
              <a:spcBef>
                <a:spcPts val="0"/>
              </a:spcBef>
              <a:spcAft>
                <a:spcPts val="0"/>
              </a:spcAft>
              <a:buClr>
                <a:srgbClr val="000000"/>
              </a:buClr>
              <a:buSzPts val="2200"/>
              <a:buFont typeface="Noto Sans Symbols"/>
              <a:buNone/>
            </a:pPr>
            <a:r>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400"/>
              <a:buFont typeface="Verdana"/>
              <a:buNone/>
            </a:pPr>
            <a:r>
              <a:rPr b="0" i="0" lang="en-US" sz="2400" u="sng" cap="none" strike="noStrike">
                <a:solidFill>
                  <a:srgbClr val="000000"/>
                </a:solidFill>
                <a:latin typeface="Verdana"/>
                <a:ea typeface="Verdana"/>
                <a:cs typeface="Verdana"/>
                <a:sym typeface="Verdana"/>
                <a:hlinkClick r:id="rId3">
                  <a:extLst>
                    <a:ext uri="{A12FA001-AC4F-418D-AE19-62706E023703}">
                      <ahyp:hlinkClr val="tx"/>
                    </a:ext>
                  </a:extLst>
                </a:hlinkClick>
              </a:rPr>
              <a:t>https://www.tlu.ee/kasutajakonto</a:t>
            </a:r>
            <a:endParaRPr b="0" i="0" sz="24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400"/>
              <a:buFont typeface="Arial"/>
              <a:buNone/>
            </a:pPr>
            <a:r>
              <a:t/>
            </a:r>
            <a:endParaRPr b="1" i="0" sz="24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400"/>
              <a:buFont typeface="Verdana"/>
              <a:buNone/>
            </a:pPr>
            <a:r>
              <a:rPr b="1" i="0" lang="en-US" sz="2400" u="none" cap="none" strike="noStrike">
                <a:solidFill>
                  <a:srgbClr val="000000"/>
                </a:solidFill>
                <a:latin typeface="Verdana"/>
                <a:ea typeface="Verdana"/>
                <a:cs typeface="Verdana"/>
                <a:sym typeface="Verdana"/>
              </a:rPr>
              <a:t>Kasutajate administraator </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000000"/>
              </a:buClr>
              <a:buSzPts val="2400"/>
              <a:buFont typeface="Verdana"/>
              <a:buNone/>
            </a:pPr>
            <a:r>
              <a:rPr b="0" i="0" lang="en-US" sz="2400" u="none" cap="none" strike="noStrike">
                <a:solidFill>
                  <a:srgbClr val="000000"/>
                </a:solidFill>
                <a:latin typeface="Verdana"/>
                <a:ea typeface="Verdana"/>
                <a:cs typeface="Verdana"/>
                <a:sym typeface="Verdana"/>
              </a:rPr>
              <a:t>Henni-Maria Johanson, ruum S-203</a:t>
            </a:r>
            <a:endParaRPr b="0" i="0" sz="2400" u="none" cap="none" strike="noStrike">
              <a:solidFill>
                <a:srgbClr val="000000"/>
              </a:solidFill>
              <a:latin typeface="Verdana"/>
              <a:ea typeface="Verdana"/>
              <a:cs typeface="Verdana"/>
              <a:sym typeface="Verdana"/>
            </a:endParaRPr>
          </a:p>
          <a:p>
            <a:pPr indent="0" lvl="0" marL="0" marR="0" rtl="0" algn="l">
              <a:lnSpc>
                <a:spcPct val="100000"/>
              </a:lnSpc>
              <a:spcBef>
                <a:spcPts val="0"/>
              </a:spcBef>
              <a:spcAft>
                <a:spcPts val="0"/>
              </a:spcAft>
              <a:buNone/>
            </a:pPr>
            <a:br>
              <a:rPr b="0" i="0" lang="en-US" sz="1800" u="none" cap="none" strike="noStrike">
                <a:solidFill>
                  <a:srgbClr val="000000"/>
                </a:solidFill>
                <a:latin typeface="Verdana"/>
                <a:ea typeface="Verdana"/>
                <a:cs typeface="Verdana"/>
                <a:sym typeface="Verdana"/>
              </a:rPr>
            </a:br>
            <a:r>
              <a:rPr b="1" lang="en-US" sz="2400">
                <a:solidFill>
                  <a:schemeClr val="dk1"/>
                </a:solidFill>
                <a:latin typeface="Verdana"/>
                <a:ea typeface="Verdana"/>
                <a:cs typeface="Verdana"/>
                <a:sym typeface="Verdana"/>
              </a:rPr>
              <a:t>29.08.2024 kell 10.00–16.00 Astra maja garderoobi alal A-117</a:t>
            </a:r>
            <a:endParaRPr b="1" sz="2400">
              <a:solidFill>
                <a:schemeClr val="dk1"/>
              </a:solidFill>
              <a:latin typeface="Verdana"/>
              <a:ea typeface="Verdana"/>
              <a:cs typeface="Verdana"/>
              <a:sym typeface="Verdana"/>
            </a:endParaRPr>
          </a:p>
          <a:p>
            <a:pPr indent="0" lvl="0" marL="0" marR="0" rtl="0" algn="l">
              <a:lnSpc>
                <a:spcPct val="100000"/>
              </a:lnSpc>
              <a:spcBef>
                <a:spcPts val="0"/>
              </a:spcBef>
              <a:spcAft>
                <a:spcPts val="0"/>
              </a:spcAft>
              <a:buNone/>
            </a:pPr>
            <a:r>
              <a:t/>
            </a:r>
            <a:endParaRPr b="0" i="0" sz="18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None/>
            </a:pPr>
            <a:r>
              <a:rPr b="0" i="0" lang="en-US" sz="2400" u="none" cap="none" strike="noStrike">
                <a:solidFill>
                  <a:srgbClr val="000000"/>
                </a:solidFill>
                <a:latin typeface="Arial"/>
                <a:ea typeface="Arial"/>
                <a:cs typeface="Arial"/>
                <a:sym typeface="Arial"/>
              </a:rPr>
              <a:t>PS!  Kes on varem õppinud/töötanud Tallinna Ülikoolis, nende konto on arhiivis olemas ja taastatakse automaatselt</a:t>
            </a:r>
            <a:endParaRPr b="0" i="0" sz="22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Arial"/>
              <a:ea typeface="Arial"/>
              <a:cs typeface="Arial"/>
              <a:sym typeface="Arial"/>
            </a:endParaRPr>
          </a:p>
          <a:p>
            <a:pPr indent="-203200" lvl="0" marL="342900" marR="0" rtl="0" algn="l">
              <a:lnSpc>
                <a:spcPct val="90000"/>
              </a:lnSpc>
              <a:spcBef>
                <a:spcPts val="0"/>
              </a:spcBef>
              <a:spcAft>
                <a:spcPts val="0"/>
              </a:spcAft>
              <a:buClr>
                <a:srgbClr val="000000"/>
              </a:buClr>
              <a:buSzPts val="2200"/>
              <a:buFont typeface="Noto Sans Symbols"/>
              <a:buNone/>
            </a:pPr>
            <a:r>
              <a:t/>
            </a:r>
            <a:endParaRPr b="0" i="0" sz="2200" u="none" cap="none" strike="noStrike">
              <a:solidFill>
                <a:srgbClr val="000000"/>
              </a:solidFill>
              <a:latin typeface="Verdana"/>
              <a:ea typeface="Verdana"/>
              <a:cs typeface="Verdana"/>
              <a:sym typeface="Verdana"/>
            </a:endParaRPr>
          </a:p>
          <a:p>
            <a:pPr indent="-190500" lvl="0" marL="342900" marR="0" rtl="0" algn="l">
              <a:lnSpc>
                <a:spcPct val="90000"/>
              </a:lnSpc>
              <a:spcBef>
                <a:spcPts val="800"/>
              </a:spcBef>
              <a:spcAft>
                <a:spcPts val="0"/>
              </a:spcAft>
              <a:buClr>
                <a:srgbClr val="000000"/>
              </a:buClr>
              <a:buSzPts val="2400"/>
              <a:buFont typeface="Times New Roman"/>
              <a:buNone/>
            </a:pPr>
            <a:r>
              <a:t/>
            </a:r>
            <a:endParaRPr b="0" i="0" sz="2400" u="none" cap="none" strike="noStrike">
              <a:solidFill>
                <a:srgbClr val="000000"/>
              </a:solidFill>
              <a:latin typeface="Times New Roman"/>
              <a:ea typeface="Times New Roman"/>
              <a:cs typeface="Times New Roman"/>
              <a:sym typeface="Times New Roman"/>
            </a:endParaRPr>
          </a:p>
        </p:txBody>
      </p:sp>
      <p:cxnSp>
        <p:nvCxnSpPr>
          <p:cNvPr id="71" name="Google Shape;71;p3"/>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4"/>
          <p:cNvSpPr txBox="1"/>
          <p:nvPr/>
        </p:nvSpPr>
        <p:spPr>
          <a:xfrm>
            <a:off x="1267810" y="224073"/>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Arial"/>
                <a:ea typeface="Arial"/>
                <a:cs typeface="Arial"/>
                <a:sym typeface="Arial"/>
              </a:rPr>
              <a:t>Humanitaarteaduste instituut</a:t>
            </a:r>
            <a:endParaRPr b="0" i="0" sz="1400" u="none" cap="none" strike="noStrike">
              <a:solidFill>
                <a:srgbClr val="000000"/>
              </a:solidFill>
              <a:latin typeface="Arial"/>
              <a:ea typeface="Arial"/>
              <a:cs typeface="Arial"/>
              <a:sym typeface="Arial"/>
            </a:endParaRPr>
          </a:p>
        </p:txBody>
      </p:sp>
      <p:sp>
        <p:nvSpPr>
          <p:cNvPr id="77" name="Google Shape;77;p4"/>
          <p:cNvSpPr txBox="1"/>
          <p:nvPr/>
        </p:nvSpPr>
        <p:spPr>
          <a:xfrm>
            <a:off x="968829" y="1154551"/>
            <a:ext cx="7543800" cy="4636649"/>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000000"/>
              </a:buClr>
              <a:buSzPts val="550"/>
              <a:buFont typeface="Verdana"/>
              <a:buNone/>
            </a:pPr>
            <a:r>
              <a:rPr b="1" i="0" lang="en-US" sz="2200" u="none" cap="none" strike="noStrike">
                <a:solidFill>
                  <a:srgbClr val="000000"/>
                </a:solidFill>
                <a:latin typeface="Verdana"/>
                <a:ea typeface="Verdana"/>
                <a:cs typeface="Verdana"/>
                <a:sym typeface="Verdana"/>
              </a:rPr>
              <a:t>Õppeaasta koosneb kahest semestrist</a:t>
            </a:r>
            <a:r>
              <a:rPr b="0" i="0" lang="en-US" sz="2200" u="none" cap="none" strike="noStrike">
                <a:solidFill>
                  <a:srgbClr val="000000"/>
                </a:solidFill>
                <a:latin typeface="Verdana"/>
                <a:ea typeface="Verdana"/>
                <a:cs typeface="Verdana"/>
                <a:sym typeface="Verdana"/>
              </a:rPr>
              <a:t>:</a:t>
            </a:r>
            <a:endParaRPr b="0" i="0" sz="1400" u="none" cap="none" strike="noStrike">
              <a:solidFill>
                <a:srgbClr val="000000"/>
              </a:solidFill>
              <a:latin typeface="Arial"/>
              <a:ea typeface="Arial"/>
              <a:cs typeface="Arial"/>
              <a:sym typeface="Arial"/>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 sügissemester</a:t>
            </a:r>
            <a:endParaRPr b="0" i="0" sz="2200" u="none" cap="none" strike="noStrike">
              <a:solidFill>
                <a:srgbClr val="000000"/>
              </a:solidFill>
              <a:latin typeface="Verdana"/>
              <a:ea typeface="Verdana"/>
              <a:cs typeface="Verdana"/>
              <a:sym typeface="Verdana"/>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 kevadsemester</a:t>
            </a:r>
            <a:endParaRPr b="0" i="0" sz="2200" u="none" cap="none" strike="noStrike">
              <a:solidFill>
                <a:srgbClr val="000000"/>
              </a:solidFill>
              <a:latin typeface="Verdana"/>
              <a:ea typeface="Verdana"/>
              <a:cs typeface="Verdana"/>
              <a:sym typeface="Verdana"/>
            </a:endParaRPr>
          </a:p>
          <a:p>
            <a:pPr indent="-203200" lvl="0" marL="342900" marR="0" rtl="0" algn="l">
              <a:lnSpc>
                <a:spcPct val="90000"/>
              </a:lnSpc>
              <a:spcBef>
                <a:spcPts val="0"/>
              </a:spcBef>
              <a:spcAft>
                <a:spcPts val="0"/>
              </a:spcAft>
              <a:buClr>
                <a:srgbClr val="000000"/>
              </a:buClr>
              <a:buSzPts val="2200"/>
              <a:buFont typeface="Noto Sans Symbols"/>
              <a:buNone/>
            </a:pPr>
            <a:r>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550"/>
              <a:buFont typeface="Verdana"/>
              <a:buNone/>
            </a:pPr>
            <a:r>
              <a:rPr b="1" i="0" lang="en-US" sz="2200" u="none" cap="none" strike="noStrike">
                <a:solidFill>
                  <a:srgbClr val="000000"/>
                </a:solidFill>
                <a:latin typeface="Verdana"/>
                <a:ea typeface="Verdana"/>
                <a:cs typeface="Verdana"/>
                <a:sym typeface="Verdana"/>
              </a:rPr>
              <a:t>Semestris on </a:t>
            </a:r>
            <a:endParaRPr b="1" i="0" sz="2200" u="none" cap="none" strike="noStrike">
              <a:solidFill>
                <a:srgbClr val="000000"/>
              </a:solidFill>
              <a:latin typeface="Verdana"/>
              <a:ea typeface="Verdana"/>
              <a:cs typeface="Verdana"/>
              <a:sym typeface="Verdana"/>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I kontaktõppe periood (7 nädalat)</a:t>
            </a:r>
            <a:endParaRPr b="0" i="0" sz="1400" u="none" cap="none" strike="noStrike">
              <a:solidFill>
                <a:srgbClr val="000000"/>
              </a:solidFill>
              <a:latin typeface="Arial"/>
              <a:ea typeface="Arial"/>
              <a:cs typeface="Arial"/>
              <a:sym typeface="Arial"/>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vahenädal (iseseisva töö nädal)</a:t>
            </a:r>
            <a:endParaRPr b="0" i="0" sz="1400" u="none" cap="none" strike="noStrike">
              <a:solidFill>
                <a:srgbClr val="000000"/>
              </a:solidFill>
              <a:latin typeface="Arial"/>
              <a:ea typeface="Arial"/>
              <a:cs typeface="Arial"/>
              <a:sym typeface="Arial"/>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II kontaktõppe periood (7 nädalat)</a:t>
            </a:r>
            <a:endParaRPr b="0" i="0" sz="1400" u="none" cap="none" strike="noStrike">
              <a:solidFill>
                <a:srgbClr val="000000"/>
              </a:solidFill>
              <a:latin typeface="Arial"/>
              <a:ea typeface="Arial"/>
              <a:cs typeface="Arial"/>
              <a:sym typeface="Arial"/>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eksamisessioon (detsembris ja jaanuaris)</a:t>
            </a:r>
            <a:endParaRPr b="0" i="0" sz="2200" u="none" cap="none" strike="noStrike">
              <a:solidFill>
                <a:srgbClr val="000000"/>
              </a:solidFill>
              <a:latin typeface="Verdana"/>
              <a:ea typeface="Verdana"/>
              <a:cs typeface="Verdana"/>
              <a:sym typeface="Verdana"/>
            </a:endParaRPr>
          </a:p>
          <a:p>
            <a:pPr indent="-203200" lvl="0" marL="34290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Kõik olulised kuupäevad on akadeemilises kalendris:</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Verdana"/>
              <a:buNone/>
            </a:pPr>
            <a:r>
              <a:rPr b="0" i="0" lang="en-US" sz="2200" u="none" cap="none" strike="noStrike">
                <a:solidFill>
                  <a:srgbClr val="FF0000"/>
                </a:solidFill>
                <a:latin typeface="Verdana"/>
                <a:ea typeface="Verdana"/>
                <a:cs typeface="Verdana"/>
                <a:sym typeface="Verdana"/>
              </a:rPr>
              <a:t>https://www.tlu.ee/akadeemiline-kalender</a:t>
            </a:r>
            <a:endParaRPr b="0" i="0" sz="2200" u="none" cap="none" strike="noStrike">
              <a:solidFill>
                <a:srgbClr val="FF0000"/>
              </a:solidFill>
              <a:latin typeface="Verdana"/>
              <a:ea typeface="Verdana"/>
              <a:cs typeface="Verdana"/>
              <a:sym typeface="Verdana"/>
            </a:endParaRPr>
          </a:p>
        </p:txBody>
      </p:sp>
      <p:cxnSp>
        <p:nvCxnSpPr>
          <p:cNvPr id="78" name="Google Shape;78;p4"/>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28"/>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0" i="0" sz="1400" u="none" cap="none" strike="noStrike">
              <a:solidFill>
                <a:srgbClr val="000000"/>
              </a:solidFill>
              <a:latin typeface="Arial"/>
              <a:ea typeface="Arial"/>
              <a:cs typeface="Arial"/>
              <a:sym typeface="Arial"/>
            </a:endParaRPr>
          </a:p>
        </p:txBody>
      </p:sp>
      <p:sp>
        <p:nvSpPr>
          <p:cNvPr id="85" name="Google Shape;85;p28"/>
          <p:cNvSpPr txBox="1"/>
          <p:nvPr/>
        </p:nvSpPr>
        <p:spPr>
          <a:xfrm>
            <a:off x="113400" y="965200"/>
            <a:ext cx="8673300" cy="4402200"/>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700"/>
              <a:buFont typeface="Verdana"/>
              <a:buNone/>
            </a:pPr>
            <a:r>
              <a:rPr b="1" lang="en-US" sz="2800">
                <a:solidFill>
                  <a:srgbClr val="FF0000"/>
                </a:solidFill>
                <a:latin typeface="Verdana"/>
                <a:ea typeface="Verdana"/>
                <a:cs typeface="Verdana"/>
                <a:sym typeface="Verdana"/>
              </a:rPr>
              <a:t> </a:t>
            </a:r>
            <a:r>
              <a:rPr b="1" i="0" lang="en-US" sz="2800" u="none" cap="none" strike="noStrike">
                <a:solidFill>
                  <a:srgbClr val="FF0000"/>
                </a:solidFill>
                <a:latin typeface="Verdana"/>
                <a:ea typeface="Verdana"/>
                <a:cs typeface="Verdana"/>
                <a:sym typeface="Verdana"/>
              </a:rPr>
              <a:t>Õpingute kavandamine</a:t>
            </a:r>
            <a:endParaRPr b="1" i="0" sz="28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None/>
            </a:pPr>
            <a:r>
              <a:t/>
            </a:r>
            <a:endParaRPr b="0" i="0" sz="2200" u="none" cap="none" strike="noStrike">
              <a:solidFill>
                <a:srgbClr val="000000"/>
              </a:solidFill>
              <a:latin typeface="Verdana"/>
              <a:ea typeface="Verdana"/>
              <a:cs typeface="Verdana"/>
              <a:sym typeface="Verdana"/>
            </a:endParaRPr>
          </a:p>
          <a:p>
            <a:pPr indent="-368300" lvl="0" marL="457200" rtl="0" algn="l">
              <a:lnSpc>
                <a:spcPct val="90000"/>
              </a:lnSpc>
              <a:spcBef>
                <a:spcPts val="0"/>
              </a:spcBef>
              <a:spcAft>
                <a:spcPts val="0"/>
              </a:spcAft>
              <a:buClr>
                <a:schemeClr val="dk1"/>
              </a:buClr>
              <a:buSzPts val="2200"/>
              <a:buChar char="●"/>
            </a:pPr>
            <a:r>
              <a:rPr lang="en-US" sz="2200">
                <a:solidFill>
                  <a:schemeClr val="dk1"/>
                </a:solidFill>
                <a:latin typeface="Verdana"/>
                <a:ea typeface="Verdana"/>
                <a:cs typeface="Verdana"/>
                <a:sym typeface="Verdana"/>
              </a:rPr>
              <a:t>Õppekava nominaalkestus on kaks aastat (4 semestrit). </a:t>
            </a:r>
            <a:endParaRPr>
              <a:solidFill>
                <a:schemeClr val="dk1"/>
              </a:solidFill>
            </a:endParaRPr>
          </a:p>
          <a:p>
            <a:pPr indent="0" lvl="0" marL="457200" rtl="0" algn="l">
              <a:lnSpc>
                <a:spcPct val="90000"/>
              </a:lnSpc>
              <a:spcBef>
                <a:spcPts val="0"/>
              </a:spcBef>
              <a:spcAft>
                <a:spcPts val="0"/>
              </a:spcAft>
              <a:buNone/>
            </a:pPr>
            <a:r>
              <a:t/>
            </a:r>
            <a:endParaRPr sz="2200">
              <a:solidFill>
                <a:schemeClr val="dk1"/>
              </a:solidFill>
              <a:latin typeface="Verdana"/>
              <a:ea typeface="Verdana"/>
              <a:cs typeface="Verdana"/>
              <a:sym typeface="Verdana"/>
            </a:endParaRPr>
          </a:p>
          <a:p>
            <a:pPr indent="-368300" lvl="0" marL="457200" rtl="0" algn="l">
              <a:lnSpc>
                <a:spcPct val="90000"/>
              </a:lnSpc>
              <a:spcBef>
                <a:spcPts val="0"/>
              </a:spcBef>
              <a:spcAft>
                <a:spcPts val="0"/>
              </a:spcAft>
              <a:buClr>
                <a:schemeClr val="dk1"/>
              </a:buClr>
              <a:buSzPts val="2200"/>
              <a:buChar char="●"/>
            </a:pPr>
            <a:r>
              <a:rPr lang="en-US" sz="2200">
                <a:solidFill>
                  <a:schemeClr val="dk1"/>
                </a:solidFill>
                <a:latin typeface="Verdana"/>
                <a:ea typeface="Verdana"/>
                <a:cs typeface="Verdana"/>
                <a:sym typeface="Verdana"/>
              </a:rPr>
              <a:t>Õpingute mahtu arvestatakse ainepunktides</a:t>
            </a:r>
            <a:r>
              <a:rPr b="1" lang="en-US" sz="2200">
                <a:solidFill>
                  <a:schemeClr val="dk1"/>
                </a:solidFill>
                <a:latin typeface="Verdana"/>
                <a:ea typeface="Verdana"/>
                <a:cs typeface="Verdana"/>
                <a:sym typeface="Verdana"/>
              </a:rPr>
              <a:t> </a:t>
            </a:r>
            <a:r>
              <a:rPr lang="en-US" sz="2200">
                <a:solidFill>
                  <a:schemeClr val="dk1"/>
                </a:solidFill>
                <a:latin typeface="Verdana"/>
                <a:ea typeface="Verdana"/>
                <a:cs typeface="Verdana"/>
                <a:sym typeface="Verdana"/>
              </a:rPr>
              <a:t>(EAP) </a:t>
            </a:r>
            <a:endParaRPr>
              <a:solidFill>
                <a:schemeClr val="dk1"/>
              </a:solidFill>
            </a:endParaRPr>
          </a:p>
          <a:p>
            <a:pPr indent="0" lvl="0" marL="457200" rtl="0" algn="l">
              <a:lnSpc>
                <a:spcPct val="90000"/>
              </a:lnSpc>
              <a:spcBef>
                <a:spcPts val="0"/>
              </a:spcBef>
              <a:spcAft>
                <a:spcPts val="0"/>
              </a:spcAft>
              <a:buNone/>
            </a:pPr>
            <a:r>
              <a:rPr lang="en-US" sz="2200">
                <a:solidFill>
                  <a:schemeClr val="dk1"/>
                </a:solidFill>
                <a:latin typeface="Verdana"/>
                <a:ea typeface="Verdana"/>
                <a:cs typeface="Verdana"/>
                <a:sym typeface="Verdana"/>
              </a:rPr>
              <a:t>1 EAP = </a:t>
            </a:r>
            <a:r>
              <a:rPr b="1" lang="en-US" sz="2200">
                <a:solidFill>
                  <a:schemeClr val="dk1"/>
                </a:solidFill>
                <a:latin typeface="Verdana"/>
                <a:ea typeface="Verdana"/>
                <a:cs typeface="Verdana"/>
                <a:sym typeface="Verdana"/>
              </a:rPr>
              <a:t>26 tundi tööd</a:t>
            </a:r>
            <a:r>
              <a:rPr lang="en-US" sz="2200">
                <a:solidFill>
                  <a:schemeClr val="dk1"/>
                </a:solidFill>
                <a:latin typeface="Verdana"/>
                <a:ea typeface="Verdana"/>
                <a:cs typeface="Verdana"/>
                <a:sym typeface="Verdana"/>
              </a:rPr>
              <a:t>. </a:t>
            </a:r>
            <a:endParaRPr>
              <a:solidFill>
                <a:schemeClr val="dk1"/>
              </a:solidFill>
            </a:endParaRPr>
          </a:p>
          <a:p>
            <a:pPr indent="0" lvl="0" marL="457200" rtl="0" algn="l">
              <a:lnSpc>
                <a:spcPct val="90000"/>
              </a:lnSpc>
              <a:spcBef>
                <a:spcPts val="0"/>
              </a:spcBef>
              <a:spcAft>
                <a:spcPts val="0"/>
              </a:spcAft>
              <a:buNone/>
            </a:pPr>
            <a:r>
              <a:rPr lang="en-US" sz="2200">
                <a:solidFill>
                  <a:schemeClr val="dk1"/>
                </a:solidFill>
                <a:latin typeface="Verdana"/>
                <a:ea typeface="Verdana"/>
                <a:cs typeface="Verdana"/>
                <a:sym typeface="Verdana"/>
              </a:rPr>
              <a:t>MA kavas on kokku 120 EAPd.</a:t>
            </a:r>
            <a:endParaRPr>
              <a:solidFill>
                <a:schemeClr val="dk1"/>
              </a:solidFill>
            </a:endParaRPr>
          </a:p>
          <a:p>
            <a:pPr indent="0" lvl="0" marL="457200" rtl="0" algn="l">
              <a:lnSpc>
                <a:spcPct val="90000"/>
              </a:lnSpc>
              <a:spcBef>
                <a:spcPts val="0"/>
              </a:spcBef>
              <a:spcAft>
                <a:spcPts val="0"/>
              </a:spcAft>
              <a:buNone/>
            </a:pPr>
            <a:r>
              <a:t/>
            </a:r>
            <a:endParaRPr sz="2200">
              <a:solidFill>
                <a:schemeClr val="dk1"/>
              </a:solidFill>
              <a:latin typeface="Verdana"/>
              <a:ea typeface="Verdana"/>
              <a:cs typeface="Verdana"/>
              <a:sym typeface="Verdana"/>
            </a:endParaRPr>
          </a:p>
          <a:p>
            <a:pPr indent="-368300" lvl="0" marL="457200" rtl="0" algn="l">
              <a:lnSpc>
                <a:spcPct val="90000"/>
              </a:lnSpc>
              <a:spcBef>
                <a:spcPts val="0"/>
              </a:spcBef>
              <a:spcAft>
                <a:spcPts val="0"/>
              </a:spcAft>
              <a:buClr>
                <a:schemeClr val="dk1"/>
              </a:buClr>
              <a:buSzPts val="2200"/>
              <a:buChar char="●"/>
            </a:pPr>
            <a:r>
              <a:rPr b="1" lang="en-US" sz="2200">
                <a:solidFill>
                  <a:schemeClr val="dk1"/>
                </a:solidFill>
                <a:latin typeface="Verdana"/>
                <a:ea typeface="Verdana"/>
                <a:cs typeface="Verdana"/>
                <a:sym typeface="Verdana"/>
              </a:rPr>
              <a:t>Ideaalne on õppida 30 ainepunkti semestri kohta.</a:t>
            </a:r>
            <a:endParaRPr>
              <a:solidFill>
                <a:schemeClr val="dk1"/>
              </a:solidFill>
            </a:endParaRPr>
          </a:p>
          <a:p>
            <a:pPr indent="0" lvl="0" marL="457200" rtl="0" algn="l">
              <a:lnSpc>
                <a:spcPct val="90000"/>
              </a:lnSpc>
              <a:spcBef>
                <a:spcPts val="0"/>
              </a:spcBef>
              <a:spcAft>
                <a:spcPts val="0"/>
              </a:spcAft>
              <a:buNone/>
            </a:pPr>
            <a:r>
              <a:t/>
            </a:r>
            <a:endParaRPr sz="2200">
              <a:solidFill>
                <a:schemeClr val="dk1"/>
              </a:solidFill>
              <a:latin typeface="Verdana"/>
              <a:ea typeface="Verdana"/>
              <a:cs typeface="Verdana"/>
              <a:sym typeface="Verdana"/>
            </a:endParaRPr>
          </a:p>
          <a:p>
            <a:pPr indent="-368300" lvl="0" marL="457200" rtl="0" algn="l">
              <a:lnSpc>
                <a:spcPct val="90000"/>
              </a:lnSpc>
              <a:spcBef>
                <a:spcPts val="0"/>
              </a:spcBef>
              <a:spcAft>
                <a:spcPts val="0"/>
              </a:spcAft>
              <a:buClr>
                <a:schemeClr val="dk1"/>
              </a:buClr>
              <a:buSzPts val="2200"/>
              <a:buChar char="●"/>
            </a:pPr>
            <a:r>
              <a:rPr lang="en-US" sz="2200">
                <a:solidFill>
                  <a:schemeClr val="dk1"/>
                </a:solidFill>
                <a:latin typeface="Verdana"/>
                <a:ea typeface="Verdana"/>
                <a:cs typeface="Verdana"/>
                <a:sym typeface="Verdana"/>
              </a:rPr>
              <a:t>Õpingukava koostamisel tuleb vaadata nominaaljaotust, ASIOst oma tunniplaani ja registreeruda kursustele ÕISis.</a:t>
            </a:r>
            <a:endParaRPr b="1" sz="2200">
              <a:latin typeface="Verdana"/>
              <a:ea typeface="Verdana"/>
              <a:cs typeface="Verdana"/>
              <a:sym typeface="Verdana"/>
            </a:endParaRPr>
          </a:p>
          <a:p>
            <a:pPr indent="0" lvl="0" marL="457200" marR="0" rtl="0" algn="l">
              <a:lnSpc>
                <a:spcPct val="90000"/>
              </a:lnSpc>
              <a:spcBef>
                <a:spcPts val="0"/>
              </a:spcBef>
              <a:spcAft>
                <a:spcPts val="0"/>
              </a:spcAft>
              <a:buNone/>
            </a:pPr>
            <a:r>
              <a:t/>
            </a:r>
            <a:endParaRPr b="0" i="0" sz="2200" u="none" cap="none" strike="noStrike">
              <a:solidFill>
                <a:srgbClr val="000000"/>
              </a:solidFill>
              <a:latin typeface="Verdana"/>
              <a:ea typeface="Verdana"/>
              <a:cs typeface="Verdana"/>
              <a:sym typeface="Verdana"/>
            </a:endParaRPr>
          </a:p>
        </p:txBody>
      </p:sp>
      <p:cxnSp>
        <p:nvCxnSpPr>
          <p:cNvPr id="86" name="Google Shape;86;p28"/>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8"/>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0" i="0" sz="1400" u="none" cap="none" strike="noStrike">
              <a:solidFill>
                <a:srgbClr val="000000"/>
              </a:solidFill>
              <a:latin typeface="Arial"/>
              <a:ea typeface="Arial"/>
              <a:cs typeface="Arial"/>
              <a:sym typeface="Arial"/>
            </a:endParaRPr>
          </a:p>
        </p:txBody>
      </p:sp>
      <p:sp>
        <p:nvSpPr>
          <p:cNvPr id="92" name="Google Shape;92;p8"/>
          <p:cNvSpPr txBox="1"/>
          <p:nvPr/>
        </p:nvSpPr>
        <p:spPr>
          <a:xfrm>
            <a:off x="539750" y="981075"/>
            <a:ext cx="8353425" cy="4831146"/>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2400"/>
              <a:buFont typeface="Verdana"/>
              <a:buNone/>
            </a:pPr>
            <a:r>
              <a:rPr b="1" i="0" lang="en-US" sz="2400" u="none" cap="none" strike="noStrike">
                <a:solidFill>
                  <a:srgbClr val="FF0000"/>
                </a:solidFill>
                <a:latin typeface="Verdana"/>
                <a:ea typeface="Verdana"/>
                <a:cs typeface="Verdana"/>
                <a:sym typeface="Verdana"/>
              </a:rPr>
              <a:t>Õpingute kavandamine</a:t>
            </a:r>
            <a:endParaRPr b="1" i="0" sz="24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chemeClr val="dk1"/>
              </a:buClr>
              <a:buSzPts val="2200"/>
              <a:buFont typeface="Verdana"/>
              <a:buNone/>
            </a:pPr>
            <a:r>
              <a:rPr b="1" i="0" lang="en-US" sz="2200" u="none" cap="none" strike="noStrike">
                <a:solidFill>
                  <a:schemeClr val="dk1"/>
                </a:solidFill>
                <a:latin typeface="Verdana"/>
                <a:ea typeface="Verdana"/>
                <a:cs typeface="Verdana"/>
                <a:sym typeface="Verdana"/>
              </a:rPr>
              <a:t>Tunniplaanid – ASIO</a:t>
            </a:r>
            <a:endParaRPr b="1" i="0" sz="2200" u="none" cap="none" strike="noStrike">
              <a:solidFill>
                <a:schemeClr val="dk1"/>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1" i="0" sz="2200" u="none" cap="none" strike="noStrike">
              <a:solidFill>
                <a:srgbClr val="FF0000"/>
              </a:solidFill>
              <a:latin typeface="Verdana"/>
              <a:ea typeface="Verdana"/>
              <a:cs typeface="Verdana"/>
              <a:sym typeface="Verdana"/>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Tunniplaane näete ASIOst, valides:</a:t>
            </a:r>
            <a:endParaRPr b="0" i="0" sz="1400" u="none" cap="none" strike="noStrike">
              <a:solidFill>
                <a:srgbClr val="000000"/>
              </a:solidFill>
              <a:latin typeface="Arial"/>
              <a:ea typeface="Arial"/>
              <a:cs typeface="Arial"/>
              <a:sym typeface="Arial"/>
            </a:endParaRPr>
          </a:p>
          <a:p>
            <a:pPr indent="0" lvl="0" marL="45720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Õppetöö ja üritused &gt; Magistriõpe &gt; oma eriala õppekava.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ASIOs on ainekalendrid, õppejõu ainekalendrid, ruumikalendrid.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400"/>
              <a:buFont typeface="Noto Sans Symbols"/>
              <a:buNone/>
            </a:pPr>
            <a:r>
              <a:t/>
            </a:r>
            <a:endParaRPr b="0" i="0" sz="24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2400"/>
              <a:buFont typeface="Times New Roman"/>
              <a:buNone/>
            </a:pPr>
            <a:r>
              <a:t/>
            </a:r>
            <a:endParaRPr b="0" i="0" sz="2400" u="none" cap="none" strike="noStrike">
              <a:solidFill>
                <a:srgbClr val="000000"/>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Verdana"/>
              <a:ea typeface="Verdana"/>
              <a:cs typeface="Verdana"/>
              <a:sym typeface="Verdana"/>
            </a:endParaRPr>
          </a:p>
        </p:txBody>
      </p:sp>
      <p:cxnSp>
        <p:nvCxnSpPr>
          <p:cNvPr id="93" name="Google Shape;93;p8"/>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pic>
        <p:nvPicPr>
          <p:cNvPr id="94" name="Google Shape;94;p8"/>
          <p:cNvPicPr preferRelativeResize="0"/>
          <p:nvPr/>
        </p:nvPicPr>
        <p:blipFill rotWithShape="1">
          <a:blip r:embed="rId3">
            <a:alphaModFix/>
          </a:blip>
          <a:srcRect b="0" l="0" r="0" t="0"/>
          <a:stretch/>
        </p:blipFill>
        <p:spPr>
          <a:xfrm>
            <a:off x="2571750" y="3829915"/>
            <a:ext cx="6572250" cy="2800350"/>
          </a:xfrm>
          <a:prstGeom prst="rect">
            <a:avLst/>
          </a:prstGeom>
          <a:noFill/>
          <a:ln>
            <a:noFill/>
          </a:ln>
        </p:spPr>
      </p:pic>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6"/>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0" i="0" sz="1400" u="none" cap="none" strike="noStrike">
              <a:solidFill>
                <a:srgbClr val="000000"/>
              </a:solidFill>
              <a:latin typeface="Arial"/>
              <a:ea typeface="Arial"/>
              <a:cs typeface="Arial"/>
              <a:sym typeface="Arial"/>
            </a:endParaRPr>
          </a:p>
        </p:txBody>
      </p:sp>
      <p:sp>
        <p:nvSpPr>
          <p:cNvPr id="100" name="Google Shape;100;p6"/>
          <p:cNvSpPr txBox="1"/>
          <p:nvPr/>
        </p:nvSpPr>
        <p:spPr>
          <a:xfrm>
            <a:off x="233100" y="1042750"/>
            <a:ext cx="8677800" cy="5193900"/>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700"/>
              <a:buFont typeface="Verdana"/>
              <a:buNone/>
            </a:pPr>
            <a:r>
              <a:rPr b="1" i="0" lang="en-US" sz="2800" u="none" cap="none" strike="noStrike">
                <a:solidFill>
                  <a:srgbClr val="FF0000"/>
                </a:solidFill>
                <a:latin typeface="Verdana"/>
                <a:ea typeface="Verdana"/>
                <a:cs typeface="Verdana"/>
                <a:sym typeface="Verdana"/>
              </a:rPr>
              <a:t>Õpingute kavandamine</a:t>
            </a:r>
            <a:endParaRPr b="1" i="0" sz="2800" u="none" cap="none" strike="noStrike">
              <a:solidFill>
                <a:srgbClr val="FF0000"/>
              </a:solidFill>
              <a:latin typeface="Verdana"/>
              <a:ea typeface="Verdana"/>
              <a:cs typeface="Verdana"/>
              <a:sym typeface="Verdana"/>
            </a:endParaRPr>
          </a:p>
          <a:p>
            <a:pPr indent="0" lvl="0" marL="8890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Õpingute kavandamisel lähtu oma õppekava õppeainete jaotusest semestrite kaupa - nominaaljaotuse leiad ÕISist</a:t>
            </a:r>
            <a:endParaRPr b="0" i="0" sz="2200" u="none" cap="none" strike="noStrike">
              <a:solidFill>
                <a:srgbClr val="000000"/>
              </a:solidFill>
              <a:latin typeface="Verdana"/>
              <a:ea typeface="Verdana"/>
              <a:cs typeface="Verdana"/>
              <a:sym typeface="Verdana"/>
            </a:endParaRPr>
          </a:p>
          <a:p>
            <a:pPr indent="0" lvl="0" marL="88900" marR="0" rtl="0" algn="l">
              <a:lnSpc>
                <a:spcPct val="90000"/>
              </a:lnSpc>
              <a:spcBef>
                <a:spcPts val="0"/>
              </a:spcBef>
              <a:spcAft>
                <a:spcPts val="0"/>
              </a:spcAft>
              <a:buClr>
                <a:srgbClr val="000000"/>
              </a:buClr>
              <a:buSzPts val="2200"/>
              <a:buFont typeface="Verdana"/>
              <a:buNone/>
            </a:pPr>
            <a:r>
              <a:t/>
            </a:r>
            <a:endParaRPr sz="2200">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FF0000"/>
              </a:solidFill>
              <a:latin typeface="Verdana"/>
              <a:ea typeface="Verdana"/>
              <a:cs typeface="Verdana"/>
              <a:sym typeface="Verdana"/>
            </a:endParaRPr>
          </a:p>
        </p:txBody>
      </p:sp>
      <p:cxnSp>
        <p:nvCxnSpPr>
          <p:cNvPr id="101" name="Google Shape;101;p6"/>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pic>
        <p:nvPicPr>
          <p:cNvPr id="102" name="Google Shape;102;p6"/>
          <p:cNvPicPr preferRelativeResize="0"/>
          <p:nvPr/>
        </p:nvPicPr>
        <p:blipFill>
          <a:blip r:embed="rId3">
            <a:alphaModFix/>
          </a:blip>
          <a:stretch>
            <a:fillRect/>
          </a:stretch>
        </p:blipFill>
        <p:spPr>
          <a:xfrm>
            <a:off x="838200" y="2029350"/>
            <a:ext cx="8065326" cy="3668525"/>
          </a:xfrm>
          <a:prstGeom prst="rect">
            <a:avLst/>
          </a:prstGeom>
          <a:noFill/>
          <a:ln>
            <a:noFill/>
          </a:ln>
        </p:spPr>
      </p:pic>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7"/>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0" i="0" sz="1400" u="none" cap="none" strike="noStrike">
              <a:solidFill>
                <a:srgbClr val="000000"/>
              </a:solidFill>
              <a:latin typeface="Arial"/>
              <a:ea typeface="Arial"/>
              <a:cs typeface="Arial"/>
              <a:sym typeface="Arial"/>
            </a:endParaRPr>
          </a:p>
        </p:txBody>
      </p:sp>
      <p:sp>
        <p:nvSpPr>
          <p:cNvPr id="108" name="Google Shape;108;p7"/>
          <p:cNvSpPr txBox="1"/>
          <p:nvPr/>
        </p:nvSpPr>
        <p:spPr>
          <a:xfrm>
            <a:off x="426255" y="852487"/>
            <a:ext cx="8137500" cy="5193900"/>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chemeClr val="lt1"/>
              </a:buClr>
              <a:buSzPts val="2400"/>
              <a:buFont typeface="Verdana"/>
              <a:buNone/>
            </a:pPr>
            <a:r>
              <a:rPr b="1" i="0" lang="en-US" sz="2400" u="none" cap="none" strike="noStrike">
                <a:solidFill>
                  <a:srgbClr val="FF0000"/>
                </a:solidFill>
                <a:latin typeface="Verdana"/>
                <a:ea typeface="Verdana"/>
                <a:cs typeface="Verdana"/>
                <a:sym typeface="Verdana"/>
              </a:rPr>
              <a:t>Õpingute kavandamine</a:t>
            </a:r>
            <a:r>
              <a:rPr b="1" lang="en-US" sz="2400">
                <a:solidFill>
                  <a:srgbClr val="FF0000"/>
                </a:solidFill>
                <a:latin typeface="Verdana"/>
                <a:ea typeface="Verdana"/>
                <a:cs typeface="Verdana"/>
                <a:sym typeface="Verdana"/>
              </a:rPr>
              <a:t>. Nominaaljaotus</a:t>
            </a:r>
            <a:endParaRPr b="1" sz="2400">
              <a:solidFill>
                <a:srgbClr val="FF0000"/>
              </a:solidFill>
              <a:latin typeface="Verdana"/>
              <a:ea typeface="Verdana"/>
              <a:cs typeface="Verdana"/>
              <a:sym typeface="Verdana"/>
            </a:endParaRPr>
          </a:p>
          <a:p>
            <a:pPr indent="0" lvl="0" marL="88900" marR="0" rtl="0" algn="l">
              <a:lnSpc>
                <a:spcPct val="90000"/>
              </a:lnSpc>
              <a:spcBef>
                <a:spcPts val="0"/>
              </a:spcBef>
              <a:spcAft>
                <a:spcPts val="0"/>
              </a:spcAft>
              <a:buClr>
                <a:srgbClr val="000000"/>
              </a:buClr>
              <a:buSzPts val="2200"/>
              <a:buFont typeface="Verdana"/>
              <a:buNone/>
            </a:pPr>
            <a:r>
              <a:t/>
            </a:r>
            <a:endParaRPr b="1" sz="2400">
              <a:solidFill>
                <a:srgbClr val="FF0000"/>
              </a:solidFill>
              <a:latin typeface="Verdana"/>
              <a:ea typeface="Verdana"/>
              <a:cs typeface="Verdana"/>
              <a:sym typeface="Verdana"/>
            </a:endParaRPr>
          </a:p>
        </p:txBody>
      </p:sp>
      <p:cxnSp>
        <p:nvCxnSpPr>
          <p:cNvPr id="109" name="Google Shape;109;p7"/>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pic>
        <p:nvPicPr>
          <p:cNvPr id="110" name="Google Shape;110;p7"/>
          <p:cNvPicPr preferRelativeResize="0"/>
          <p:nvPr/>
        </p:nvPicPr>
        <p:blipFill>
          <a:blip r:embed="rId3">
            <a:alphaModFix/>
          </a:blip>
          <a:stretch>
            <a:fillRect/>
          </a:stretch>
        </p:blipFill>
        <p:spPr>
          <a:xfrm>
            <a:off x="573575" y="1296399"/>
            <a:ext cx="8525526" cy="4538551"/>
          </a:xfrm>
          <a:prstGeom prst="rect">
            <a:avLst/>
          </a:prstGeom>
          <a:noFill/>
          <a:ln>
            <a:noFill/>
          </a:ln>
        </p:spPr>
      </p:pic>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9"/>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0" i="0" sz="1400" u="none" cap="none" strike="noStrike">
              <a:solidFill>
                <a:srgbClr val="000000"/>
              </a:solidFill>
              <a:latin typeface="Arial"/>
              <a:ea typeface="Arial"/>
              <a:cs typeface="Arial"/>
              <a:sym typeface="Arial"/>
            </a:endParaRPr>
          </a:p>
        </p:txBody>
      </p:sp>
      <p:sp>
        <p:nvSpPr>
          <p:cNvPr id="116" name="Google Shape;116;p9"/>
          <p:cNvSpPr txBox="1"/>
          <p:nvPr/>
        </p:nvSpPr>
        <p:spPr>
          <a:xfrm>
            <a:off x="539750" y="995363"/>
            <a:ext cx="8353500" cy="4592700"/>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2200"/>
              <a:buFont typeface="Verdana"/>
              <a:buNone/>
            </a:pPr>
            <a:r>
              <a:rPr b="1" i="0" lang="en-US" sz="2200" u="none" cap="none" strike="noStrike">
                <a:solidFill>
                  <a:srgbClr val="FF0000"/>
                </a:solidFill>
                <a:latin typeface="Verdana"/>
                <a:ea typeface="Verdana"/>
                <a:cs typeface="Verdana"/>
                <a:sym typeface="Verdana"/>
              </a:rPr>
              <a:t>Ainetesse registreerumine ÕISis = õpingukava koostamine</a:t>
            </a:r>
            <a:endParaRPr b="1"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1" i="0" sz="2200" u="none" cap="none" strike="noStrike">
              <a:solidFill>
                <a:srgbClr val="FF0000"/>
              </a:solidFill>
              <a:latin typeface="Verdana"/>
              <a:ea typeface="Verdana"/>
              <a:cs typeface="Verdana"/>
              <a:sym typeface="Verdana"/>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Ainetesse registreerumine toimub läbi õppeinfosüsteemi ÕIS.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3556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ÕISi sisse logimiseks on vajalik </a:t>
            </a:r>
            <a:endParaRPr b="0" i="0" sz="2200" u="none" cap="none" strike="noStrike">
              <a:solidFill>
                <a:srgbClr val="000000"/>
              </a:solidFill>
              <a:latin typeface="Verdana"/>
              <a:ea typeface="Verdana"/>
              <a:cs typeface="Verdana"/>
              <a:sym typeface="Verdana"/>
            </a:endParaRPr>
          </a:p>
          <a:p>
            <a:pPr indent="-342900" lvl="0" marL="3556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ülikooli kasutajakonto.</a:t>
            </a:r>
            <a:endParaRPr b="0" i="0" sz="1400" u="none" cap="none" strike="noStrike">
              <a:solidFill>
                <a:srgbClr val="000000"/>
              </a:solidFill>
              <a:latin typeface="Arial"/>
              <a:ea typeface="Arial"/>
              <a:cs typeface="Arial"/>
              <a:sym typeface="Arial"/>
            </a:endParaRPr>
          </a:p>
          <a:p>
            <a:pPr indent="0" lvl="0" marL="1270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3556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 ÕISi pääseb ID-kaardi-ga või </a:t>
            </a:r>
            <a:endParaRPr b="0" i="0" sz="2200" u="none" cap="none" strike="noStrike">
              <a:solidFill>
                <a:srgbClr val="000000"/>
              </a:solidFill>
              <a:latin typeface="Verdana"/>
              <a:ea typeface="Verdana"/>
              <a:cs typeface="Verdana"/>
              <a:sym typeface="Verdana"/>
            </a:endParaRPr>
          </a:p>
          <a:p>
            <a:pPr indent="0" lvl="0" marL="12700" marR="0" rtl="0" algn="l">
              <a:lnSpc>
                <a:spcPct val="90000"/>
              </a:lnSpc>
              <a:spcBef>
                <a:spcPts val="0"/>
              </a:spcBef>
              <a:spcAft>
                <a:spcPts val="0"/>
              </a:spcAft>
              <a:buNone/>
            </a:pPr>
            <a:r>
              <a:rPr lang="en-US" sz="2200">
                <a:latin typeface="Verdana"/>
                <a:ea typeface="Verdana"/>
                <a:cs typeface="Verdana"/>
                <a:sym typeface="Verdana"/>
              </a:rPr>
              <a:t>     </a:t>
            </a:r>
            <a:r>
              <a:rPr b="0" i="0" lang="en-US" sz="2200" u="none" cap="none" strike="noStrike">
                <a:solidFill>
                  <a:srgbClr val="000000"/>
                </a:solidFill>
                <a:latin typeface="Verdana"/>
                <a:ea typeface="Verdana"/>
                <a:cs typeface="Verdana"/>
                <a:sym typeface="Verdana"/>
              </a:rPr>
              <a:t>mobiil-ID-ga.</a:t>
            </a:r>
            <a:endParaRPr b="0" i="0" sz="2200" u="none" cap="none" strike="noStrike">
              <a:solidFill>
                <a:srgbClr val="000000"/>
              </a:solidFill>
              <a:latin typeface="Verdana"/>
              <a:ea typeface="Verdana"/>
              <a:cs typeface="Verdana"/>
              <a:sym typeface="Verdana"/>
            </a:endParaRPr>
          </a:p>
          <a:p>
            <a:pPr indent="0" lvl="0" marL="12700" marR="0" rtl="0" algn="l">
              <a:lnSpc>
                <a:spcPct val="90000"/>
              </a:lnSpc>
              <a:spcBef>
                <a:spcPts val="0"/>
              </a:spcBef>
              <a:spcAft>
                <a:spcPts val="0"/>
              </a:spcAft>
              <a:buNone/>
            </a:pPr>
            <a:r>
              <a:t/>
            </a:r>
            <a:endParaRPr b="0" i="0" sz="2200" u="none" cap="none" strike="noStrike">
              <a:solidFill>
                <a:srgbClr val="000000"/>
              </a:solidFill>
              <a:latin typeface="Verdana"/>
              <a:ea typeface="Verdana"/>
              <a:cs typeface="Verdana"/>
              <a:sym typeface="Verdana"/>
            </a:endParaRPr>
          </a:p>
          <a:p>
            <a:pPr indent="0" lvl="0" marL="12700" marR="0" rtl="0" algn="l">
              <a:lnSpc>
                <a:spcPct val="90000"/>
              </a:lnSpc>
              <a:spcBef>
                <a:spcPts val="0"/>
              </a:spcBef>
              <a:spcAft>
                <a:spcPts val="0"/>
              </a:spcAft>
              <a:buNone/>
            </a:pPr>
            <a:r>
              <a:rPr b="0" i="0" lang="en-US" sz="1400" u="none" cap="none" strike="noStrike">
                <a:solidFill>
                  <a:srgbClr val="000000"/>
                </a:solidFill>
                <a:latin typeface="Arial"/>
                <a:ea typeface="Arial"/>
                <a:cs typeface="Arial"/>
                <a:sym typeface="Arial"/>
              </a:rPr>
              <a:t> 		</a:t>
            </a:r>
            <a:r>
              <a:rPr b="0" i="0" lang="en-US" sz="2200" u="none" cap="none" strike="noStrike">
                <a:solidFill>
                  <a:srgbClr val="000000"/>
                </a:solidFill>
                <a:latin typeface="Verdana"/>
                <a:ea typeface="Verdana"/>
                <a:cs typeface="Verdana"/>
                <a:sym typeface="Verdana"/>
              </a:rPr>
              <a:t>Õpingukava koostamisel </a:t>
            </a:r>
            <a:endParaRPr b="0" i="0" sz="2200" u="none" cap="none" strike="noStrike">
              <a:solidFill>
                <a:srgbClr val="000000"/>
              </a:solidFill>
              <a:latin typeface="Verdana"/>
              <a:ea typeface="Verdana"/>
              <a:cs typeface="Verdana"/>
              <a:sym typeface="Verdana"/>
            </a:endParaRPr>
          </a:p>
          <a:p>
            <a:pPr indent="0" lvl="0" marL="12700" marR="0" rtl="0" algn="l">
              <a:lnSpc>
                <a:spcPct val="90000"/>
              </a:lnSpc>
              <a:spcBef>
                <a:spcPts val="0"/>
              </a:spcBef>
              <a:spcAft>
                <a:spcPts val="0"/>
              </a:spcAft>
              <a:buNone/>
            </a:pPr>
            <a:r>
              <a:rPr b="0" i="0" lang="en-US" sz="2200" u="none" cap="none" strike="noStrike">
                <a:solidFill>
                  <a:srgbClr val="000000"/>
                </a:solidFill>
                <a:latin typeface="Verdana"/>
                <a:ea typeface="Verdana"/>
                <a:cs typeface="Verdana"/>
                <a:sym typeface="Verdana"/>
              </a:rPr>
              <a:t>		on abiks ÕISi kasutusjuhend </a:t>
            </a:r>
            <a:endParaRPr b="0" i="0" sz="2200" u="none" cap="none" strike="noStrike">
              <a:solidFill>
                <a:srgbClr val="000000"/>
              </a:solidFill>
              <a:latin typeface="Verdana"/>
              <a:ea typeface="Verdana"/>
              <a:cs typeface="Verdana"/>
              <a:sym typeface="Verdana"/>
            </a:endParaRPr>
          </a:p>
          <a:p>
            <a:pPr indent="457200" lvl="0" marL="0" marR="0" rtl="0" algn="r">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a:t>
            </a:r>
            <a:endParaRPr b="0" i="0" sz="2200" u="none" cap="none" strike="noStrike">
              <a:solidFill>
                <a:srgbClr val="000000"/>
              </a:solidFill>
              <a:latin typeface="Verdana"/>
              <a:ea typeface="Verdana"/>
              <a:cs typeface="Verdana"/>
              <a:sym typeface="Verdana"/>
            </a:endParaRPr>
          </a:p>
        </p:txBody>
      </p:sp>
      <p:cxnSp>
        <p:nvCxnSpPr>
          <p:cNvPr id="117" name="Google Shape;117;p9"/>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pic>
        <p:nvPicPr>
          <p:cNvPr id="118" name="Google Shape;118;p9"/>
          <p:cNvPicPr preferRelativeResize="0"/>
          <p:nvPr/>
        </p:nvPicPr>
        <p:blipFill rotWithShape="1">
          <a:blip r:embed="rId3">
            <a:alphaModFix/>
          </a:blip>
          <a:srcRect b="0" l="0" r="0" t="0"/>
          <a:stretch/>
        </p:blipFill>
        <p:spPr>
          <a:xfrm>
            <a:off x="6573622" y="1382232"/>
            <a:ext cx="1984480" cy="5344411"/>
          </a:xfrm>
          <a:prstGeom prst="rect">
            <a:avLst/>
          </a:prstGeom>
          <a:noFill/>
          <a:ln>
            <a:noFill/>
          </a:ln>
        </p:spPr>
      </p:pic>
      <p:sp>
        <p:nvSpPr>
          <p:cNvPr id="119" name="Google Shape;119;p9"/>
          <p:cNvSpPr/>
          <p:nvPr/>
        </p:nvSpPr>
        <p:spPr>
          <a:xfrm rot="1876679">
            <a:off x="5089132" y="5584763"/>
            <a:ext cx="1700927" cy="284289"/>
          </a:xfrm>
          <a:prstGeom prst="rightArrow">
            <a:avLst>
              <a:gd fmla="val 50000" name="adj1"/>
              <a:gd fmla="val 50000" name="adj2"/>
            </a:avLst>
          </a:prstGeom>
          <a:solidFill>
            <a:srgbClr val="FF0000"/>
          </a:solidFill>
          <a:ln cap="flat" cmpd="sng" w="25400">
            <a:solidFill>
              <a:srgbClr val="00946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Tree>
  </p:cSld>
  <p:clrMapOvr>
    <a:masterClrMapping/>
  </p:clrMapOvr>
  <p:transition spd="med">
    <p:fade/>
  </p:transition>
</p:sld>
</file>

<file path=ppt/theme/theme1.xml><?xml version="1.0" encoding="utf-8"?>
<a:theme xmlns:a="http://schemas.openxmlformats.org/drawingml/2006/main" xmlns:r="http://schemas.openxmlformats.org/officeDocument/2006/relationships" name="Office Theme">
  <a:themeElements>
    <a:clrScheme name="Kohandatud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0000"/>
      </a:hlink>
      <a:folHlink>
        <a:srgbClr val="FF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Helina Puksmann</dc:creator>
</cp:coreProperties>
</file>