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FFFFFF"/>
        </a:solidFill>
        <a:effectLst/>
        <a:uFillTx/>
        <a:latin typeface="Helvetica Neue"/>
        <a:ea typeface="Helvetica Neue"/>
        <a:cs typeface="Helvetica Neue"/>
        <a:sym typeface="Helvetica Neue"/>
      </a:defRPr>
    </a:lvl1pPr>
    <a:lvl2pPr marL="0" marR="0" indent="228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FFFFFF"/>
        </a:solidFill>
        <a:effectLst/>
        <a:uFillTx/>
        <a:latin typeface="Helvetica Neue"/>
        <a:ea typeface="Helvetica Neue"/>
        <a:cs typeface="Helvetica Neue"/>
        <a:sym typeface="Helvetica Neue"/>
      </a:defRPr>
    </a:lvl2pPr>
    <a:lvl3pPr marL="0" marR="0" indent="457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FFFFFF"/>
        </a:solidFill>
        <a:effectLst/>
        <a:uFillTx/>
        <a:latin typeface="Helvetica Neue"/>
        <a:ea typeface="Helvetica Neue"/>
        <a:cs typeface="Helvetica Neue"/>
        <a:sym typeface="Helvetica Neue"/>
      </a:defRPr>
    </a:lvl3pPr>
    <a:lvl4pPr marL="0" marR="0" indent="685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FFFFFF"/>
        </a:solidFill>
        <a:effectLst/>
        <a:uFillTx/>
        <a:latin typeface="Helvetica Neue"/>
        <a:ea typeface="Helvetica Neue"/>
        <a:cs typeface="Helvetica Neue"/>
        <a:sym typeface="Helvetica Neue"/>
      </a:defRPr>
    </a:lvl4pPr>
    <a:lvl5pPr marL="0" marR="0" indent="9144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FFFFFF"/>
        </a:solidFill>
        <a:effectLst/>
        <a:uFillTx/>
        <a:latin typeface="Helvetica Neue"/>
        <a:ea typeface="Helvetica Neue"/>
        <a:cs typeface="Helvetica Neue"/>
        <a:sym typeface="Helvetica Neue"/>
      </a:defRPr>
    </a:lvl5pPr>
    <a:lvl6pPr marL="0" marR="0" indent="11430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FFFFFF"/>
        </a:solidFill>
        <a:effectLst/>
        <a:uFillTx/>
        <a:latin typeface="Helvetica Neue"/>
        <a:ea typeface="Helvetica Neue"/>
        <a:cs typeface="Helvetica Neue"/>
        <a:sym typeface="Helvetica Neue"/>
      </a:defRPr>
    </a:lvl6pPr>
    <a:lvl7pPr marL="0" marR="0" indent="1371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FFFFFF"/>
        </a:solidFill>
        <a:effectLst/>
        <a:uFillTx/>
        <a:latin typeface="Helvetica Neue"/>
        <a:ea typeface="Helvetica Neue"/>
        <a:cs typeface="Helvetica Neue"/>
        <a:sym typeface="Helvetica Neue"/>
      </a:defRPr>
    </a:lvl7pPr>
    <a:lvl8pPr marL="0" marR="0" indent="1600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FFFFFF"/>
        </a:solidFill>
        <a:effectLst/>
        <a:uFillTx/>
        <a:latin typeface="Helvetica Neue"/>
        <a:ea typeface="Helvetica Neue"/>
        <a:cs typeface="Helvetica Neue"/>
        <a:sym typeface="Helvetica Neue"/>
      </a:defRPr>
    </a:lvl8pPr>
    <a:lvl9pPr marL="0" marR="0" indent="1828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FFFFFF"/>
        </a:solidFill>
        <a:effectLst/>
        <a:uFillTx/>
        <a:latin typeface="Helvetica Neue"/>
        <a:ea typeface="Helvetica Neue"/>
        <a:cs typeface="Helvetica Neue"/>
        <a:sym typeface="Helvetica Neue"/>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solidFill>
                <a:srgbClr val="D6D6D6"/>
              </a:solidFill>
              <a:prstDash val="solid"/>
              <a:miter lim="400000"/>
            </a:ln>
          </a:left>
          <a:right>
            <a:ln w="254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solidFill>
        </a:fill>
      </a:tcStyle>
    </a:firstCol>
    <a:lastRow>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25400" cap="flat">
              <a:solidFill>
                <a:srgbClr val="D6D7D6"/>
              </a:solidFill>
              <a:prstDash val="solid"/>
              <a:miter lim="400000"/>
            </a:ln>
          </a:top>
          <a:bottom>
            <a:ln w="12700" cap="flat">
              <a:solidFill>
                <a:srgbClr val="D6D6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32650"/>
          </a:solidFill>
        </a:fill>
      </a:tcStyle>
    </a:lastRow>
    <a:firstRow>
      <a:tcTxStyle b="on"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6D6"/>
              </a:solidFill>
              <a:prstDash val="solid"/>
              <a:miter lim="400000"/>
            </a:ln>
          </a:top>
          <a:bottom>
            <a:ln w="254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32650"/>
          </a:solidFill>
        </a:fill>
      </a:tcStyle>
    </a:firstRow>
  </a:tblStyle>
  <a:tblStyle styleId="{C7B018BB-80A7-4F77-B60F-C8B233D01FF8}" styleName="">
    <a:tblBg/>
    <a:wholeTbl>
      <a:tcTxStyle b="off" i="off">
        <a:font>
          <a:latin typeface="Helvetica Neue"/>
          <a:ea typeface="Helvetica Neue"/>
          <a:cs typeface="Helvetica Neue"/>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noFill/>
        </a:fill>
      </a:tcStyle>
    </a:wholeTbl>
    <a:band2H>
      <a:tcTxStyle/>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84E00"/>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17101"/>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17101"/>
          </a:solidFill>
        </a:fill>
      </a:tcStyle>
    </a:firstRow>
  </a:tblStyle>
  <a:tblStyle styleId="{EEE7283C-3CF3-47DC-8721-378D4A62B228}" styleName="">
    <a:tblBg/>
    <a:wholeTbl>
      <a:tcTxStyle b="off" i="off">
        <a:font>
          <a:latin typeface="Helvetica Neue"/>
          <a:ea typeface="Helvetica Neue"/>
          <a:cs typeface="Helvetica Neue"/>
        </a:font>
        <a:srgbClr val="FFFFFF"/>
      </a:tcTxStyle>
      <a:tcStyle>
        <a:tcBdr>
          <a:left>
            <a:ln w="12700" cap="flat">
              <a:solidFill>
                <a:srgbClr val="AAAAAA"/>
              </a:solidFill>
              <a:prstDash val="solid"/>
              <a:miter lim="400000"/>
            </a:ln>
          </a:left>
          <a:right>
            <a:ln w="12700" cap="flat">
              <a:solidFill>
                <a:srgbClr val="AAAAAA"/>
              </a:solidFill>
              <a:prstDash val="solid"/>
              <a:miter lim="400000"/>
            </a:ln>
          </a:right>
          <a:top>
            <a:ln w="12700" cap="flat">
              <a:solidFill>
                <a:srgbClr val="AAAAAA"/>
              </a:solidFill>
              <a:prstDash val="solid"/>
              <a:miter lim="400000"/>
            </a:ln>
          </a:top>
          <a:bottom>
            <a:ln w="12700" cap="flat">
              <a:solidFill>
                <a:srgbClr val="AAAAAA"/>
              </a:solidFill>
              <a:prstDash val="solid"/>
              <a:miter lim="400000"/>
            </a:ln>
          </a:bottom>
          <a:insideH>
            <a:ln w="12700" cap="flat">
              <a:solidFill>
                <a:srgbClr val="AAAAAA"/>
              </a:solidFill>
              <a:prstDash val="solid"/>
              <a:miter lim="400000"/>
            </a:ln>
          </a:insideH>
          <a:insideV>
            <a:ln w="12700" cap="flat">
              <a:solidFill>
                <a:srgbClr val="AAAAAA"/>
              </a:solidFill>
              <a:prstDash val="solid"/>
              <a:miter lim="400000"/>
            </a:ln>
          </a:insideV>
        </a:tcBdr>
        <a:fill>
          <a:noFill/>
        </a:fill>
      </a:tcStyle>
    </a:wholeTbl>
    <a:band2H>
      <a:tcTxStyle/>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5"/>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5">
              <a:hueOff val="106375"/>
              <a:satOff val="9554"/>
              <a:lumOff val="-13516"/>
            </a:schemeClr>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5">
              <a:hueOff val="106375"/>
              <a:satOff val="9554"/>
              <a:lumOff val="-13516"/>
            </a:schemeClr>
          </a:solidFill>
        </a:fill>
      </a:tcStyle>
    </a:firstRow>
  </a:tblStyle>
  <a:tblStyle styleId="{CF821DB8-F4EB-4A41-A1BA-3FCAFE7338EE}" styleName="">
    <a:tblBg/>
    <a:wholeTbl>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6">
              <a:hueOff val="-119728"/>
              <a:satOff val="5580"/>
              <a:lumOff val="-12961"/>
            </a:schemeClr>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50E48"/>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50E48"/>
          </a:solidFill>
        </a:fill>
      </a:tcStyle>
    </a:firstRow>
  </a:tblStyle>
  <a:tblStyle styleId="{33BA23B1-9221-436E-865A-0063620EA4FD}" styleName="">
    <a:tblBg/>
    <a:wholeTbl>
      <a:tcTxStyle b="off" i="off">
        <a:font>
          <a:latin typeface="Helvetica Neue"/>
          <a:ea typeface="Helvetica Neue"/>
          <a:cs typeface="Helvetica Neue"/>
        </a:font>
        <a:srgbClr val="FFFFFF"/>
      </a:tcTxStyle>
      <a:tcStyle>
        <a:tcBdr>
          <a:left>
            <a:ln w="12700" cap="flat">
              <a:solidFill>
                <a:srgbClr val="909090"/>
              </a:solidFill>
              <a:prstDash val="solid"/>
              <a:miter lim="400000"/>
            </a:ln>
          </a:left>
          <a:right>
            <a:ln w="12700" cap="flat">
              <a:solidFill>
                <a:srgbClr val="909090"/>
              </a:solidFill>
              <a:prstDash val="solid"/>
              <a:miter lim="400000"/>
            </a:ln>
          </a:right>
          <a:top>
            <a:ln w="12700" cap="flat">
              <a:solidFill>
                <a:srgbClr val="909090"/>
              </a:solidFill>
              <a:prstDash val="solid"/>
              <a:miter lim="400000"/>
            </a:ln>
          </a:top>
          <a:bottom>
            <a:ln w="12700" cap="flat">
              <a:solidFill>
                <a:srgbClr val="909090"/>
              </a:solidFill>
              <a:prstDash val="solid"/>
              <a:miter lim="400000"/>
            </a:ln>
          </a:bottom>
          <a:insideH>
            <a:ln w="12700" cap="flat">
              <a:solidFill>
                <a:srgbClr val="909090"/>
              </a:solidFill>
              <a:prstDash val="solid"/>
              <a:miter lim="400000"/>
            </a:ln>
          </a:insideH>
          <a:insideV>
            <a:ln w="12700" cap="flat">
              <a:solidFill>
                <a:srgbClr val="909090"/>
              </a:solidFill>
              <a:prstDash val="solid"/>
              <a:miter lim="400000"/>
            </a:ln>
          </a:insideV>
        </a:tcBdr>
        <a:fill>
          <a:noFill/>
        </a:fill>
      </a:tcStyle>
    </a:wholeTbl>
    <a:band2H>
      <a:tcTxStyle/>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798089"/>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96A0AC"/>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96A0AC"/>
          </a:solidFill>
        </a:fill>
      </a:tcStyle>
    </a:firstRow>
  </a:tblStyle>
  <a:tblStyle styleId="{2708684C-4D16-4618-839F-0558EEFCDFE6}" styleName="">
    <a:tblBg/>
    <a:wholeTbl>
      <a:tcTxStyle b="off" i="off">
        <a:font>
          <a:latin typeface="Helvetica Neue"/>
          <a:ea typeface="Helvetica Neue"/>
          <a:cs typeface="Helvetica Neue"/>
        </a:font>
        <a:srgbClr val="FFFFFF"/>
      </a:tcTxStyle>
      <a:tcStyle>
        <a:tcBdr>
          <a:left>
            <a:ln w="12700" cap="flat">
              <a:solidFill>
                <a:srgbClr val="929292"/>
              </a:solidFill>
              <a:custDash>
                <a:ds d="200000" sp="200000"/>
              </a:custDash>
              <a:miter lim="400000"/>
            </a:ln>
          </a:left>
          <a:right>
            <a:ln w="12700" cap="flat">
              <a:solidFill>
                <a:srgbClr val="929292"/>
              </a:solidFill>
              <a:custDash>
                <a:ds d="200000" sp="200000"/>
              </a:custDash>
              <a:miter lim="400000"/>
            </a:ln>
          </a:right>
          <a:top>
            <a:ln w="12700" cap="flat">
              <a:solidFill>
                <a:srgbClr val="929292"/>
              </a:solidFill>
              <a:custDash>
                <a:ds d="200000" sp="200000"/>
              </a:custDash>
              <a:miter lim="400000"/>
            </a:ln>
          </a:top>
          <a:bottom>
            <a:ln w="12700" cap="flat">
              <a:solidFill>
                <a:srgbClr val="929292"/>
              </a:solidFill>
              <a:custDash>
                <a:ds d="200000" sp="200000"/>
              </a:custDash>
              <a:miter lim="400000"/>
            </a:ln>
          </a:bottom>
          <a:insideH>
            <a:ln w="12700" cap="flat">
              <a:solidFill>
                <a:srgbClr val="929292"/>
              </a:solidFill>
              <a:custDash>
                <a:ds d="200000" sp="200000"/>
              </a:custDash>
              <a:miter lim="400000"/>
            </a:ln>
          </a:insideH>
          <a:insideV>
            <a:ln w="12700" cap="flat">
              <a:solidFill>
                <a:srgbClr val="929292"/>
              </a:solidFill>
              <a:custDash>
                <a:ds d="200000" sp="200000"/>
              </a:custDash>
              <a:miter lim="400000"/>
            </a:ln>
          </a:insideV>
        </a:tcBdr>
        <a:fill>
          <a:noFill/>
        </a:fill>
      </a:tcStyle>
    </a:wholeTbl>
    <a:band2H>
      <a:tcTxStyle/>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Col>
    <a:lastRow>
      <a:tcTxStyle b="off" i="off">
        <a:font>
          <a:latin typeface="Helvetica Neue"/>
          <a:ea typeface="Helvetica Neue"/>
          <a:cs typeface="Helvetica Neue"/>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25400" cap="flat">
              <a:solidFill>
                <a:srgbClr val="929292"/>
              </a:solidFill>
              <a:prstDash val="solid"/>
              <a:miter lim="400000"/>
            </a:ln>
          </a:top>
          <a:bottom>
            <a:ln w="12700" cap="flat">
              <a:noFill/>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lastRow>
    <a:firstRow>
      <a:tcTxStyle b="on" i="off">
        <a:font>
          <a:latin typeface="Helvetica Neue"/>
          <a:ea typeface="Helvetica Neue"/>
          <a:cs typeface="Helvetica Neue"/>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12700" cap="flat">
              <a:noFill/>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3" d="100"/>
          <a:sy n="33" d="100"/>
        </p:scale>
        <p:origin x="672" y="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778000" y="2298700"/>
            <a:ext cx="20828000" cy="4648200"/>
          </a:xfrm>
          <a:prstGeom prst="rect">
            <a:avLst/>
          </a:prstGeom>
        </p:spPr>
        <p:txBody>
          <a:bodyPr anchor="b"/>
          <a:lstStyle/>
          <a:p>
            <a:r>
              <a:t>Title Text</a:t>
            </a:r>
          </a:p>
        </p:txBody>
      </p:sp>
      <p:sp>
        <p:nvSpPr>
          <p:cNvPr id="12" name="Body Level One…"/>
          <p:cNvSpPr txBox="1">
            <a:spLocks noGrp="1"/>
          </p:cNvSpPr>
          <p:nvPr>
            <p:ph type="body" sz="quarter" idx="1"/>
          </p:nvPr>
        </p:nvSpPr>
        <p:spPr>
          <a:xfrm>
            <a:off x="1778000" y="7073900"/>
            <a:ext cx="20828000" cy="1587500"/>
          </a:xfrm>
          <a:prstGeom prst="rect">
            <a:avLst/>
          </a:prstGeom>
        </p:spPr>
        <p:txBody>
          <a:bodyPr anchor="t"/>
          <a:lstStyle>
            <a:lvl1pPr marL="0" indent="0" algn="ctr">
              <a:spcBef>
                <a:spcPts val="0"/>
              </a:spcBef>
              <a:buClrTx/>
              <a:buSzTx/>
              <a:buNone/>
              <a:defRPr sz="5400"/>
            </a:lvl1pPr>
            <a:lvl2pPr marL="0" indent="0" algn="ctr">
              <a:spcBef>
                <a:spcPts val="0"/>
              </a:spcBef>
              <a:buClrTx/>
              <a:buSzTx/>
              <a:buNone/>
              <a:defRPr sz="5400"/>
            </a:lvl2pPr>
            <a:lvl3pPr marL="0" indent="0" algn="ctr">
              <a:spcBef>
                <a:spcPts val="0"/>
              </a:spcBef>
              <a:buClrTx/>
              <a:buSzTx/>
              <a:buNone/>
              <a:defRPr sz="5400"/>
            </a:lvl3pPr>
            <a:lvl4pPr marL="0" indent="0" algn="ctr">
              <a:spcBef>
                <a:spcPts val="0"/>
              </a:spcBef>
              <a:buClrTx/>
              <a:buSzTx/>
              <a:buNone/>
              <a:defRPr sz="5400"/>
            </a:lvl4pPr>
            <a:lvl5pPr marL="0" indent="0" algn="ctr">
              <a:spcBef>
                <a:spcPts val="0"/>
              </a:spcBef>
              <a:buClrTx/>
              <a:buSzTx/>
              <a:buNone/>
              <a:defRPr sz="5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2387600" y="8953500"/>
            <a:ext cx="19621500" cy="585521"/>
          </a:xfrm>
          <a:prstGeom prst="rect">
            <a:avLst/>
          </a:prstGeom>
        </p:spPr>
        <p:txBody>
          <a:bodyPr anchor="t">
            <a:spAutoFit/>
          </a:bodyPr>
          <a:lstStyle>
            <a:lvl1pPr marL="0" indent="0" algn="ctr">
              <a:spcBef>
                <a:spcPts val="0"/>
              </a:spcBef>
              <a:buClrTx/>
              <a:buSzTx/>
              <a:buNone/>
              <a:defRPr sz="3200" i="1"/>
            </a:lvl1pPr>
          </a:lstStyle>
          <a:p>
            <a:r>
              <a:t>–Johnny Appleseed</a:t>
            </a:r>
          </a:p>
        </p:txBody>
      </p:sp>
      <p:sp>
        <p:nvSpPr>
          <p:cNvPr id="94" name="“Type a quote here.”"/>
          <p:cNvSpPr txBox="1">
            <a:spLocks noGrp="1"/>
          </p:cNvSpPr>
          <p:nvPr>
            <p:ph type="body" sz="quarter" idx="22"/>
          </p:nvPr>
        </p:nvSpPr>
        <p:spPr>
          <a:xfrm>
            <a:off x="2387600" y="6076950"/>
            <a:ext cx="19621500" cy="825500"/>
          </a:xfrm>
          <a:prstGeom prst="rect">
            <a:avLst/>
          </a:prstGeom>
        </p:spPr>
        <p:txBody>
          <a:bodyPr>
            <a:spAutoFit/>
          </a:bodyPr>
          <a:lstStyle>
            <a:lvl1pPr marL="0" indent="0" algn="ctr">
              <a:spcBef>
                <a:spcPts val="0"/>
              </a:spcBef>
              <a:buClrTx/>
              <a:buSzTx/>
              <a:buNone/>
              <a:defRPr>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river flowing through a tropical forest"/>
          <p:cNvSpPr>
            <a:spLocks noGrp="1"/>
          </p:cNvSpPr>
          <p:nvPr>
            <p:ph type="pic" idx="21"/>
          </p:nvPr>
        </p:nvSpPr>
        <p:spPr>
          <a:xfrm>
            <a:off x="0" y="-2290234"/>
            <a:ext cx="24384000" cy="18296468"/>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River flowing through a tropical forest"/>
          <p:cNvSpPr>
            <a:spLocks noGrp="1"/>
          </p:cNvSpPr>
          <p:nvPr>
            <p:ph type="pic" idx="21"/>
          </p:nvPr>
        </p:nvSpPr>
        <p:spPr>
          <a:xfrm>
            <a:off x="3125968" y="-1762099"/>
            <a:ext cx="18135601" cy="13607998"/>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635000" y="9512300"/>
            <a:ext cx="23114000" cy="2006600"/>
          </a:xfrm>
          <a:prstGeom prst="rect">
            <a:avLst/>
          </a:prstGeom>
        </p:spPr>
        <p:txBody>
          <a:bodyPr/>
          <a:lstStyle/>
          <a:p>
            <a:r>
              <a:t>Title Text</a:t>
            </a:r>
          </a:p>
        </p:txBody>
      </p:sp>
      <p:sp>
        <p:nvSpPr>
          <p:cNvPr id="22" name="Body Level One…"/>
          <p:cNvSpPr txBox="1">
            <a:spLocks noGrp="1"/>
          </p:cNvSpPr>
          <p:nvPr>
            <p:ph type="body" sz="quarter" idx="1"/>
          </p:nvPr>
        </p:nvSpPr>
        <p:spPr>
          <a:xfrm>
            <a:off x="635000" y="11442700"/>
            <a:ext cx="23114000" cy="1587500"/>
          </a:xfrm>
          <a:prstGeom prst="rect">
            <a:avLst/>
          </a:prstGeom>
        </p:spPr>
        <p:txBody>
          <a:bodyPr anchor="t"/>
          <a:lstStyle>
            <a:lvl1pPr marL="0" indent="0" algn="ctr">
              <a:spcBef>
                <a:spcPts val="0"/>
              </a:spcBef>
              <a:buClrTx/>
              <a:buSzTx/>
              <a:buNone/>
              <a:defRPr sz="5400"/>
            </a:lvl1pPr>
            <a:lvl2pPr marL="0" indent="0" algn="ctr">
              <a:spcBef>
                <a:spcPts val="0"/>
              </a:spcBef>
              <a:buClrTx/>
              <a:buSzTx/>
              <a:buNone/>
              <a:defRPr sz="5400"/>
            </a:lvl2pPr>
            <a:lvl3pPr marL="0" indent="0" algn="ctr">
              <a:spcBef>
                <a:spcPts val="0"/>
              </a:spcBef>
              <a:buClrTx/>
              <a:buSzTx/>
              <a:buNone/>
              <a:defRPr sz="5400"/>
            </a:lvl3pPr>
            <a:lvl4pPr marL="0" indent="0" algn="ctr">
              <a:spcBef>
                <a:spcPts val="0"/>
              </a:spcBef>
              <a:buClrTx/>
              <a:buSzTx/>
              <a:buNone/>
              <a:defRPr sz="5400"/>
            </a:lvl4pPr>
            <a:lvl5pPr marL="0" indent="0" algn="ctr">
              <a:spcBef>
                <a:spcPts val="0"/>
              </a:spcBef>
              <a:buClrTx/>
              <a:buSzTx/>
              <a:buNone/>
              <a:defRPr sz="5400"/>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re">
    <p:spTree>
      <p:nvGrpSpPr>
        <p:cNvPr id="1" name=""/>
        <p:cNvGrpSpPr/>
        <p:nvPr/>
      </p:nvGrpSpPr>
      <p:grpSpPr>
        <a:xfrm>
          <a:off x="0" y="0"/>
          <a:ext cx="0" cy="0"/>
          <a:chOff x="0" y="0"/>
          <a:chExt cx="0" cy="0"/>
        </a:xfrm>
      </p:grpSpPr>
      <p:sp>
        <p:nvSpPr>
          <p:cNvPr id="30" name="Title Text"/>
          <p:cNvSpPr txBox="1">
            <a:spLocks noGrp="1"/>
          </p:cNvSpPr>
          <p:nvPr>
            <p:ph type="title"/>
          </p:nvPr>
        </p:nvSpPr>
        <p:spPr>
          <a:xfrm>
            <a:off x="1778000" y="4533900"/>
            <a:ext cx="20828000" cy="4648200"/>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Close-up of an orange flower surrounded by large tropical leaves"/>
          <p:cNvSpPr>
            <a:spLocks noGrp="1"/>
          </p:cNvSpPr>
          <p:nvPr>
            <p:ph type="pic" idx="21"/>
          </p:nvPr>
        </p:nvSpPr>
        <p:spPr>
          <a:xfrm>
            <a:off x="5803900" y="952500"/>
            <a:ext cx="17236029" cy="11468100"/>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1651000" y="952500"/>
            <a:ext cx="10223500" cy="5549900"/>
          </a:xfrm>
          <a:prstGeom prst="rect">
            <a:avLst/>
          </a:prstGeom>
        </p:spPr>
        <p:txBody>
          <a:bodyPr anchor="b"/>
          <a:lstStyle>
            <a:lvl1pPr>
              <a:defRPr sz="8400"/>
            </a:lvl1pPr>
          </a:lstStyle>
          <a:p>
            <a:r>
              <a:t>Title Text</a:t>
            </a:r>
          </a:p>
        </p:txBody>
      </p:sp>
      <p:sp>
        <p:nvSpPr>
          <p:cNvPr id="40" name="Body Level One…"/>
          <p:cNvSpPr txBox="1">
            <a:spLocks noGrp="1"/>
          </p:cNvSpPr>
          <p:nvPr>
            <p:ph type="body" sz="quarter" idx="1"/>
          </p:nvPr>
        </p:nvSpPr>
        <p:spPr>
          <a:xfrm>
            <a:off x="1651000" y="6527800"/>
            <a:ext cx="10223500" cy="5727700"/>
          </a:xfrm>
          <a:prstGeom prst="rect">
            <a:avLst/>
          </a:prstGeom>
        </p:spPr>
        <p:txBody>
          <a:bodyPr anchor="t"/>
          <a:lstStyle>
            <a:lvl1pPr marL="0" indent="0" algn="ctr">
              <a:spcBef>
                <a:spcPts val="0"/>
              </a:spcBef>
              <a:buClrTx/>
              <a:buSzTx/>
              <a:buNone/>
              <a:defRPr sz="5400"/>
            </a:lvl1pPr>
            <a:lvl2pPr marL="0" indent="0" algn="ctr">
              <a:spcBef>
                <a:spcPts val="0"/>
              </a:spcBef>
              <a:buClrTx/>
              <a:buSzTx/>
              <a:buNone/>
              <a:defRPr sz="5400"/>
            </a:lvl2pPr>
            <a:lvl3pPr marL="0" indent="0" algn="ctr">
              <a:spcBef>
                <a:spcPts val="0"/>
              </a:spcBef>
              <a:buClrTx/>
              <a:buSzTx/>
              <a:buNone/>
              <a:defRPr sz="5400"/>
            </a:lvl3pPr>
            <a:lvl4pPr marL="0" indent="0" algn="ctr">
              <a:spcBef>
                <a:spcPts val="0"/>
              </a:spcBef>
              <a:buClrTx/>
              <a:buSzTx/>
              <a:buNone/>
              <a:defRPr sz="5400"/>
            </a:lvl4pPr>
            <a:lvl5pPr marL="0" indent="0" algn="ctr">
              <a:spcBef>
                <a:spcPts val="0"/>
              </a:spcBef>
              <a:buClrTx/>
              <a:buSzTx/>
              <a:buNone/>
              <a:defRPr sz="5400"/>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buClrTx/>
            </a:lvl1pPr>
            <a:lvl2pPr>
              <a:buClrTx/>
            </a:lvl2pPr>
            <a:lvl3pPr>
              <a:buClrTx/>
            </a:lvl3pPr>
            <a:lvl4pPr>
              <a:buClrTx/>
            </a:lvl4pPr>
            <a:lvl5pPr>
              <a:buClrTx/>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Close-up of a red-eyed tree frog perched on a leaf"/>
          <p:cNvSpPr>
            <a:spLocks noGrp="1"/>
          </p:cNvSpPr>
          <p:nvPr>
            <p:ph type="pic" sz="half" idx="21"/>
          </p:nvPr>
        </p:nvSpPr>
        <p:spPr>
          <a:xfrm>
            <a:off x="8750300" y="3149600"/>
            <a:ext cx="13944600" cy="929640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1689100" y="3149600"/>
            <a:ext cx="10223500" cy="9296400"/>
          </a:xfrm>
          <a:prstGeom prst="rect">
            <a:avLst/>
          </a:prstGeom>
        </p:spPr>
        <p:txBody>
          <a:bodyPr/>
          <a:lstStyle>
            <a:lvl1pPr marL="558800" indent="-558800">
              <a:spcBef>
                <a:spcPts val="4500"/>
              </a:spcBef>
              <a:buClrTx/>
              <a:defRPr sz="3800"/>
            </a:lvl1pPr>
            <a:lvl2pPr marL="1117600" indent="-558800">
              <a:spcBef>
                <a:spcPts val="4500"/>
              </a:spcBef>
              <a:buClrTx/>
              <a:defRPr sz="3800"/>
            </a:lvl2pPr>
            <a:lvl3pPr marL="1676400" indent="-558800">
              <a:spcBef>
                <a:spcPts val="4500"/>
              </a:spcBef>
              <a:buClrTx/>
              <a:defRPr sz="3800"/>
            </a:lvl3pPr>
            <a:lvl4pPr marL="2235200" indent="-558800">
              <a:spcBef>
                <a:spcPts val="4500"/>
              </a:spcBef>
              <a:buClrTx/>
              <a:defRPr sz="3800"/>
            </a:lvl4pPr>
            <a:lvl5pPr marL="2794000" indent="-558800">
              <a:spcBef>
                <a:spcPts val="4500"/>
              </a:spcBef>
              <a:buClrTx/>
              <a:defRPr sz="3800"/>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1689100" y="1778000"/>
            <a:ext cx="21005800" cy="10160000"/>
          </a:xfrm>
          <a:prstGeom prst="rect">
            <a:avLst/>
          </a:prstGeom>
        </p:spPr>
        <p:txBody>
          <a:bodyPr/>
          <a:lstStyle>
            <a:lvl1pPr>
              <a:buClrTx/>
            </a:lvl1pPr>
            <a:lvl2pPr>
              <a:buClrTx/>
            </a:lvl2pPr>
            <a:lvl3pPr>
              <a:buClrTx/>
            </a:lvl3pPr>
            <a:lvl4pPr>
              <a:buClrTx/>
            </a:lvl4pPr>
            <a:lvl5pPr>
              <a:buClrTx/>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Close-up of an orange flower surrounded by large tropical leaves"/>
          <p:cNvSpPr>
            <a:spLocks noGrp="1"/>
          </p:cNvSpPr>
          <p:nvPr>
            <p:ph type="pic" sz="quarter" idx="21"/>
          </p:nvPr>
        </p:nvSpPr>
        <p:spPr>
          <a:xfrm>
            <a:off x="15292127" y="6870700"/>
            <a:ext cx="8341246" cy="5549900"/>
          </a:xfrm>
          <a:prstGeom prst="rect">
            <a:avLst/>
          </a:prstGeom>
        </p:spPr>
        <p:txBody>
          <a:bodyPr lIns="91439" tIns="45719" rIns="91439" bIns="45719" anchor="t">
            <a:noAutofit/>
          </a:bodyPr>
          <a:lstStyle/>
          <a:p>
            <a:endParaRPr/>
          </a:p>
        </p:txBody>
      </p:sp>
      <p:sp>
        <p:nvSpPr>
          <p:cNvPr id="84" name="Close-up of a red-eyed tree frog perched on a leaf"/>
          <p:cNvSpPr>
            <a:spLocks noGrp="1"/>
          </p:cNvSpPr>
          <p:nvPr>
            <p:ph type="pic" sz="quarter" idx="22"/>
          </p:nvPr>
        </p:nvSpPr>
        <p:spPr>
          <a:xfrm>
            <a:off x="14859000" y="952500"/>
            <a:ext cx="8324850" cy="5549900"/>
          </a:xfrm>
          <a:prstGeom prst="rect">
            <a:avLst/>
          </a:prstGeom>
        </p:spPr>
        <p:txBody>
          <a:bodyPr lIns="91439" tIns="45719" rIns="91439" bIns="45719" anchor="t">
            <a:noAutofit/>
          </a:bodyPr>
          <a:lstStyle/>
          <a:p>
            <a:endParaRPr/>
          </a:p>
        </p:txBody>
      </p:sp>
      <p:sp>
        <p:nvSpPr>
          <p:cNvPr id="85" name="River flowing through a tropical forest"/>
          <p:cNvSpPr>
            <a:spLocks noGrp="1"/>
          </p:cNvSpPr>
          <p:nvPr>
            <p:ph type="pic" idx="23"/>
          </p:nvPr>
        </p:nvSpPr>
        <p:spPr>
          <a:xfrm>
            <a:off x="651237" y="952500"/>
            <a:ext cx="15283726" cy="11468100"/>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1689100" y="355600"/>
            <a:ext cx="21005800" cy="2286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1689100" y="3149600"/>
            <a:ext cx="21005800" cy="9296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959031" y="13081000"/>
            <a:ext cx="453238" cy="461059"/>
          </a:xfrm>
          <a:prstGeom prst="rect">
            <a:avLst/>
          </a:prstGeom>
          <a:ln w="12700">
            <a:miter lim="400000"/>
          </a:ln>
        </p:spPr>
        <p:txBody>
          <a:bodyPr wrap="none" lIns="50800" tIns="50800" rIns="50800" bIns="50800">
            <a:spAutoFit/>
          </a:bodyPr>
          <a:lstStyle>
            <a:lvl1pPr>
              <a:defRPr sz="24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FFFFFF"/>
          </a:solidFill>
          <a:uFillTx/>
          <a:latin typeface="+mn-lt"/>
          <a:ea typeface="+mn-ea"/>
          <a:cs typeface="+mn-cs"/>
          <a:sym typeface="Helvetica Neue Medium"/>
        </a:defRPr>
      </a:lvl1pPr>
      <a:lvl2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FFFFFF"/>
          </a:solidFill>
          <a:uFillTx/>
          <a:latin typeface="+mn-lt"/>
          <a:ea typeface="+mn-ea"/>
          <a:cs typeface="+mn-cs"/>
          <a:sym typeface="Helvetica Neue Medium"/>
        </a:defRPr>
      </a:lvl2pPr>
      <a:lvl3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FFFFFF"/>
          </a:solidFill>
          <a:uFillTx/>
          <a:latin typeface="+mn-lt"/>
          <a:ea typeface="+mn-ea"/>
          <a:cs typeface="+mn-cs"/>
          <a:sym typeface="Helvetica Neue Medium"/>
        </a:defRPr>
      </a:lvl3pPr>
      <a:lvl4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FFFFFF"/>
          </a:solidFill>
          <a:uFillTx/>
          <a:latin typeface="+mn-lt"/>
          <a:ea typeface="+mn-ea"/>
          <a:cs typeface="+mn-cs"/>
          <a:sym typeface="Helvetica Neue Medium"/>
        </a:defRPr>
      </a:lvl4pPr>
      <a:lvl5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FFFFFF"/>
          </a:solidFill>
          <a:uFillTx/>
          <a:latin typeface="+mn-lt"/>
          <a:ea typeface="+mn-ea"/>
          <a:cs typeface="+mn-cs"/>
          <a:sym typeface="Helvetica Neue Medium"/>
        </a:defRPr>
      </a:lvl5pPr>
      <a:lvl6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FFFFFF"/>
          </a:solidFill>
          <a:uFillTx/>
          <a:latin typeface="+mn-lt"/>
          <a:ea typeface="+mn-ea"/>
          <a:cs typeface="+mn-cs"/>
          <a:sym typeface="Helvetica Neue Medium"/>
        </a:defRPr>
      </a:lvl6pPr>
      <a:lvl7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FFFFFF"/>
          </a:solidFill>
          <a:uFillTx/>
          <a:latin typeface="+mn-lt"/>
          <a:ea typeface="+mn-ea"/>
          <a:cs typeface="+mn-cs"/>
          <a:sym typeface="Helvetica Neue Medium"/>
        </a:defRPr>
      </a:lvl7pPr>
      <a:lvl8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FFFFFF"/>
          </a:solidFill>
          <a:uFillTx/>
          <a:latin typeface="+mn-lt"/>
          <a:ea typeface="+mn-ea"/>
          <a:cs typeface="+mn-cs"/>
          <a:sym typeface="Helvetica Neue Medium"/>
        </a:defRPr>
      </a:lvl8pPr>
      <a:lvl9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FFFFFF"/>
          </a:solidFill>
          <a:uFillTx/>
          <a:latin typeface="+mn-lt"/>
          <a:ea typeface="+mn-ea"/>
          <a:cs typeface="+mn-cs"/>
          <a:sym typeface="Helvetica Neue Medium"/>
        </a:defRPr>
      </a:lvl9pPr>
    </p:titleStyle>
    <p:bodyStyle>
      <a:lvl1pPr marL="635000" marR="0" indent="-635000" algn="l" defTabSz="825500" rtl="0" latinLnBrk="0">
        <a:lnSpc>
          <a:spcPct val="100000"/>
        </a:lnSpc>
        <a:spcBef>
          <a:spcPts val="5900"/>
        </a:spcBef>
        <a:spcAft>
          <a:spcPts val="0"/>
        </a:spcAft>
        <a:buClr>
          <a:srgbClr val="FFFFFF"/>
        </a:buClr>
        <a:buSzPct val="125000"/>
        <a:buFontTx/>
        <a:buChar char="•"/>
        <a:tabLst/>
        <a:defRPr sz="4800" b="0" i="0" u="none" strike="noStrike" cap="none" spc="0" baseline="0">
          <a:solidFill>
            <a:srgbClr val="FFFFFF"/>
          </a:solidFill>
          <a:uFillTx/>
          <a:latin typeface="Helvetica Neue"/>
          <a:ea typeface="Helvetica Neue"/>
          <a:cs typeface="Helvetica Neue"/>
          <a:sym typeface="Helvetica Neue"/>
        </a:defRPr>
      </a:lvl1pPr>
      <a:lvl2pPr marL="1270000" marR="0" indent="-635000" algn="l" defTabSz="825500" rtl="0" latinLnBrk="0">
        <a:lnSpc>
          <a:spcPct val="100000"/>
        </a:lnSpc>
        <a:spcBef>
          <a:spcPts val="5900"/>
        </a:spcBef>
        <a:spcAft>
          <a:spcPts val="0"/>
        </a:spcAft>
        <a:buClr>
          <a:srgbClr val="FFFFFF"/>
        </a:buClr>
        <a:buSzPct val="125000"/>
        <a:buFontTx/>
        <a:buChar char="•"/>
        <a:tabLst/>
        <a:defRPr sz="4800" b="0" i="0" u="none" strike="noStrike" cap="none" spc="0" baseline="0">
          <a:solidFill>
            <a:srgbClr val="FFFFFF"/>
          </a:solidFill>
          <a:uFillTx/>
          <a:latin typeface="Helvetica Neue"/>
          <a:ea typeface="Helvetica Neue"/>
          <a:cs typeface="Helvetica Neue"/>
          <a:sym typeface="Helvetica Neue"/>
        </a:defRPr>
      </a:lvl2pPr>
      <a:lvl3pPr marL="1905000" marR="0" indent="-635000" algn="l" defTabSz="825500" rtl="0" latinLnBrk="0">
        <a:lnSpc>
          <a:spcPct val="100000"/>
        </a:lnSpc>
        <a:spcBef>
          <a:spcPts val="5900"/>
        </a:spcBef>
        <a:spcAft>
          <a:spcPts val="0"/>
        </a:spcAft>
        <a:buClr>
          <a:srgbClr val="FFFFFF"/>
        </a:buClr>
        <a:buSzPct val="125000"/>
        <a:buFontTx/>
        <a:buChar char="•"/>
        <a:tabLst/>
        <a:defRPr sz="4800" b="0" i="0" u="none" strike="noStrike" cap="none" spc="0" baseline="0">
          <a:solidFill>
            <a:srgbClr val="FFFFFF"/>
          </a:solidFill>
          <a:uFillTx/>
          <a:latin typeface="Helvetica Neue"/>
          <a:ea typeface="Helvetica Neue"/>
          <a:cs typeface="Helvetica Neue"/>
          <a:sym typeface="Helvetica Neue"/>
        </a:defRPr>
      </a:lvl3pPr>
      <a:lvl4pPr marL="2540000" marR="0" indent="-635000" algn="l" defTabSz="825500" rtl="0" latinLnBrk="0">
        <a:lnSpc>
          <a:spcPct val="100000"/>
        </a:lnSpc>
        <a:spcBef>
          <a:spcPts val="5900"/>
        </a:spcBef>
        <a:spcAft>
          <a:spcPts val="0"/>
        </a:spcAft>
        <a:buClr>
          <a:srgbClr val="FFFFFF"/>
        </a:buClr>
        <a:buSzPct val="125000"/>
        <a:buFontTx/>
        <a:buChar char="•"/>
        <a:tabLst/>
        <a:defRPr sz="4800" b="0" i="0" u="none" strike="noStrike" cap="none" spc="0" baseline="0">
          <a:solidFill>
            <a:srgbClr val="FFFFFF"/>
          </a:solidFill>
          <a:uFillTx/>
          <a:latin typeface="Helvetica Neue"/>
          <a:ea typeface="Helvetica Neue"/>
          <a:cs typeface="Helvetica Neue"/>
          <a:sym typeface="Helvetica Neue"/>
        </a:defRPr>
      </a:lvl4pPr>
      <a:lvl5pPr marL="3175000" marR="0" indent="-635000" algn="l" defTabSz="825500" rtl="0" latinLnBrk="0">
        <a:lnSpc>
          <a:spcPct val="100000"/>
        </a:lnSpc>
        <a:spcBef>
          <a:spcPts val="5900"/>
        </a:spcBef>
        <a:spcAft>
          <a:spcPts val="0"/>
        </a:spcAft>
        <a:buClr>
          <a:srgbClr val="FFFFFF"/>
        </a:buClr>
        <a:buSzPct val="125000"/>
        <a:buFontTx/>
        <a:buChar char="•"/>
        <a:tabLst/>
        <a:defRPr sz="4800" b="0" i="0" u="none" strike="noStrike" cap="none" spc="0" baseline="0">
          <a:solidFill>
            <a:srgbClr val="FFFFFF"/>
          </a:solidFill>
          <a:uFillTx/>
          <a:latin typeface="Helvetica Neue"/>
          <a:ea typeface="Helvetica Neue"/>
          <a:cs typeface="Helvetica Neue"/>
          <a:sym typeface="Helvetica Neue"/>
        </a:defRPr>
      </a:lvl5pPr>
      <a:lvl6pPr marL="3810000" marR="0" indent="-635000" algn="l" defTabSz="825500" rtl="0" latinLnBrk="0">
        <a:lnSpc>
          <a:spcPct val="100000"/>
        </a:lnSpc>
        <a:spcBef>
          <a:spcPts val="5900"/>
        </a:spcBef>
        <a:spcAft>
          <a:spcPts val="0"/>
        </a:spcAft>
        <a:buClr>
          <a:srgbClr val="FFFFFF"/>
        </a:buClr>
        <a:buSzPct val="125000"/>
        <a:buFontTx/>
        <a:buChar char="•"/>
        <a:tabLst/>
        <a:defRPr sz="4800" b="0" i="0" u="none" strike="noStrike" cap="none" spc="0" baseline="0">
          <a:solidFill>
            <a:srgbClr val="FFFFFF"/>
          </a:solidFill>
          <a:uFillTx/>
          <a:latin typeface="Helvetica Neue"/>
          <a:ea typeface="Helvetica Neue"/>
          <a:cs typeface="Helvetica Neue"/>
          <a:sym typeface="Helvetica Neue"/>
        </a:defRPr>
      </a:lvl6pPr>
      <a:lvl7pPr marL="4445000" marR="0" indent="-635000" algn="l" defTabSz="825500" rtl="0" latinLnBrk="0">
        <a:lnSpc>
          <a:spcPct val="100000"/>
        </a:lnSpc>
        <a:spcBef>
          <a:spcPts val="5900"/>
        </a:spcBef>
        <a:spcAft>
          <a:spcPts val="0"/>
        </a:spcAft>
        <a:buClr>
          <a:srgbClr val="FFFFFF"/>
        </a:buClr>
        <a:buSzPct val="125000"/>
        <a:buFontTx/>
        <a:buChar char="•"/>
        <a:tabLst/>
        <a:defRPr sz="4800" b="0" i="0" u="none" strike="noStrike" cap="none" spc="0" baseline="0">
          <a:solidFill>
            <a:srgbClr val="FFFFFF"/>
          </a:solidFill>
          <a:uFillTx/>
          <a:latin typeface="Helvetica Neue"/>
          <a:ea typeface="Helvetica Neue"/>
          <a:cs typeface="Helvetica Neue"/>
          <a:sym typeface="Helvetica Neue"/>
        </a:defRPr>
      </a:lvl7pPr>
      <a:lvl8pPr marL="5080000" marR="0" indent="-635000" algn="l" defTabSz="825500" rtl="0" latinLnBrk="0">
        <a:lnSpc>
          <a:spcPct val="100000"/>
        </a:lnSpc>
        <a:spcBef>
          <a:spcPts val="5900"/>
        </a:spcBef>
        <a:spcAft>
          <a:spcPts val="0"/>
        </a:spcAft>
        <a:buClr>
          <a:srgbClr val="FFFFFF"/>
        </a:buClr>
        <a:buSzPct val="125000"/>
        <a:buFontTx/>
        <a:buChar char="•"/>
        <a:tabLst/>
        <a:defRPr sz="4800" b="0" i="0" u="none" strike="noStrike" cap="none" spc="0" baseline="0">
          <a:solidFill>
            <a:srgbClr val="FFFFFF"/>
          </a:solidFill>
          <a:uFillTx/>
          <a:latin typeface="Helvetica Neue"/>
          <a:ea typeface="Helvetica Neue"/>
          <a:cs typeface="Helvetica Neue"/>
          <a:sym typeface="Helvetica Neue"/>
        </a:defRPr>
      </a:lvl8pPr>
      <a:lvl9pPr marL="5715000" marR="0" indent="-635000" algn="l" defTabSz="825500" rtl="0" latinLnBrk="0">
        <a:lnSpc>
          <a:spcPct val="100000"/>
        </a:lnSpc>
        <a:spcBef>
          <a:spcPts val="5900"/>
        </a:spcBef>
        <a:spcAft>
          <a:spcPts val="0"/>
        </a:spcAft>
        <a:buClr>
          <a:srgbClr val="FFFFFF"/>
        </a:buClr>
        <a:buSzPct val="125000"/>
        <a:buFontTx/>
        <a:buChar char="•"/>
        <a:tabLst/>
        <a:defRPr sz="4800" b="0" i="0" u="none" strike="noStrike" cap="none" spc="0" baseline="0">
          <a:solidFill>
            <a:srgbClr val="FFFFFF"/>
          </a:solidFill>
          <a:uFillTx/>
          <a:latin typeface="Helvetica Neue"/>
          <a:ea typeface="Helvetica Neue"/>
          <a:cs typeface="Helvetica Neue"/>
          <a:sym typeface="Helvetica Neue"/>
        </a:defRPr>
      </a:lvl9pPr>
    </p:bodyStyle>
    <p:other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s://www.tlu.ee/ht/lopetamine#kirjalike-toode-juhend"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Antropoloogia eriala bakalaureuseeksam"/>
          <p:cNvSpPr txBox="1">
            <a:spLocks noGrp="1"/>
          </p:cNvSpPr>
          <p:nvPr>
            <p:ph type="ctrTitle"/>
          </p:nvPr>
        </p:nvSpPr>
        <p:spPr>
          <a:prstGeom prst="rect">
            <a:avLst/>
          </a:prstGeom>
        </p:spPr>
        <p:txBody>
          <a:bodyPr/>
          <a:lstStyle/>
          <a:p>
            <a:r>
              <a:t>Antropoloogia eriala bakalaureuseeksam</a:t>
            </a:r>
          </a:p>
        </p:txBody>
      </p:sp>
      <p:sp>
        <p:nvSpPr>
          <p:cNvPr id="120" name="Joonas Plaan…"/>
          <p:cNvSpPr txBox="1"/>
          <p:nvPr/>
        </p:nvSpPr>
        <p:spPr>
          <a:xfrm>
            <a:off x="10910696" y="11301613"/>
            <a:ext cx="2562607" cy="1018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Joonas Plaan</a:t>
            </a:r>
          </a:p>
          <a:p>
            <a:pPr>
              <a:defRPr b="0"/>
            </a:pPr>
            <a:r>
              <a:t>9.09.2022</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Bakalaureuseeksami eesmärk"/>
          <p:cNvSpPr txBox="1">
            <a:spLocks noGrp="1"/>
          </p:cNvSpPr>
          <p:nvPr>
            <p:ph type="title"/>
          </p:nvPr>
        </p:nvSpPr>
        <p:spPr>
          <a:prstGeom prst="rect">
            <a:avLst/>
          </a:prstGeom>
        </p:spPr>
        <p:txBody>
          <a:bodyPr/>
          <a:lstStyle/>
          <a:p>
            <a:r>
              <a:t>Bakalaureuseeksami eesmärk</a:t>
            </a:r>
          </a:p>
        </p:txBody>
      </p:sp>
      <p:sp>
        <p:nvSpPr>
          <p:cNvPr id="123" name="Bakalaureuseeksami eesmärgiks on tõendada ja testida bakalaureusestuudiumi jooksul omandatud erialaste teadmiste ja oskuste kinnistumist ning üliõpilase võimet neid rakendada.…"/>
          <p:cNvSpPr txBox="1">
            <a:spLocks noGrp="1"/>
          </p:cNvSpPr>
          <p:nvPr>
            <p:ph type="body" idx="1"/>
          </p:nvPr>
        </p:nvSpPr>
        <p:spPr>
          <a:prstGeom prst="rect">
            <a:avLst/>
          </a:prstGeom>
        </p:spPr>
        <p:txBody>
          <a:bodyPr/>
          <a:lstStyle/>
          <a:p>
            <a:r>
              <a:t>Bakalaureuseeksami eesmärgiks on tõendada ja testida bakalaureusestuudiumi jooksul omandatud erialaste teadmiste ja oskuste kinnistumist ning üliõpilase võimet neid rakendada.</a:t>
            </a:r>
          </a:p>
          <a:p>
            <a:r>
              <a:t>Lisaks on eksami eesmärgiks anda võimalus demonstreerida uurimistöö alast analüüsioskust ning sidusa ja keeleliselt korrektse akadeemilise teksti loomise oskust.</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Bakalaureuseeksami sooritamise tingimused"/>
          <p:cNvSpPr txBox="1">
            <a:spLocks noGrp="1"/>
          </p:cNvSpPr>
          <p:nvPr>
            <p:ph type="title"/>
          </p:nvPr>
        </p:nvSpPr>
        <p:spPr>
          <a:prstGeom prst="rect">
            <a:avLst/>
          </a:prstGeom>
        </p:spPr>
        <p:txBody>
          <a:bodyPr/>
          <a:lstStyle>
            <a:lvl1pPr defTabSz="586104">
              <a:defRPr sz="7951"/>
            </a:lvl1pPr>
          </a:lstStyle>
          <a:p>
            <a:r>
              <a:t>Bakalaureuseeksami sooritamise tingimused</a:t>
            </a:r>
          </a:p>
        </p:txBody>
      </p:sp>
      <p:sp>
        <p:nvSpPr>
          <p:cNvPr id="126" name="Eksamile lubatakse üliõpilane, kes on täitnud antropoloogia eriala bakalaureuse õppekava kõik nõudmised, mis on vajalikud eksamile pääsuks ning kel ei ole ainetes võlgnevusi.…"/>
          <p:cNvSpPr txBox="1">
            <a:spLocks noGrp="1"/>
          </p:cNvSpPr>
          <p:nvPr>
            <p:ph type="body" idx="1"/>
          </p:nvPr>
        </p:nvSpPr>
        <p:spPr>
          <a:prstGeom prst="rect">
            <a:avLst/>
          </a:prstGeom>
        </p:spPr>
        <p:txBody>
          <a:bodyPr/>
          <a:lstStyle/>
          <a:p>
            <a:r>
              <a:t>Eksamile lubatakse üliõpilane, kes on täitnud antropoloogia eriala bakalaureuse õppekava kõik nõudmised, mis on vajalikud eksamile pääsuks ning kel ei ole ainetes võlgnevusi.</a:t>
            </a:r>
            <a:endParaRPr sz="1200">
              <a:solidFill>
                <a:srgbClr val="000000"/>
              </a:solidFill>
              <a:latin typeface="Times Roman"/>
              <a:ea typeface="Times Roman"/>
              <a:cs typeface="Times Roman"/>
              <a:sym typeface="Times Roman"/>
            </a:endParaRPr>
          </a:p>
          <a:p>
            <a:r>
              <a:t>Eksamiks ettevalmistumine on täies mahus üliõpilase iseseisev töö.</a:t>
            </a:r>
          </a:p>
          <a:p>
            <a:pPr lvl="2"/>
            <a:r>
              <a:t>Bakalaureuseeksami uurimustöö ettevalmistamiseks ja suunamiseks aitab tudengit kursuse “Kirjalik uurimustöö” vastutav õppejõud ning talle määratud juhendaja.</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Bakalaureuseeksami sisu"/>
          <p:cNvSpPr txBox="1">
            <a:spLocks noGrp="1"/>
          </p:cNvSpPr>
          <p:nvPr>
            <p:ph type="title"/>
          </p:nvPr>
        </p:nvSpPr>
        <p:spPr>
          <a:prstGeom prst="rect">
            <a:avLst/>
          </a:prstGeom>
        </p:spPr>
        <p:txBody>
          <a:bodyPr/>
          <a:lstStyle/>
          <a:p>
            <a:r>
              <a:t>Bakalaureuseeksami sisu</a:t>
            </a:r>
          </a:p>
        </p:txBody>
      </p:sp>
      <p:sp>
        <p:nvSpPr>
          <p:cNvPr id="129" name="Eksam jaguneb kaheks osaks:…"/>
          <p:cNvSpPr txBox="1">
            <a:spLocks noGrp="1"/>
          </p:cNvSpPr>
          <p:nvPr>
            <p:ph type="body" idx="1"/>
          </p:nvPr>
        </p:nvSpPr>
        <p:spPr>
          <a:prstGeom prst="rect">
            <a:avLst/>
          </a:prstGeom>
        </p:spPr>
        <p:txBody>
          <a:bodyPr/>
          <a:lstStyle/>
          <a:p>
            <a:pPr marL="488950" indent="-488950" defTabSz="635634">
              <a:spcBef>
                <a:spcPts val="4500"/>
              </a:spcBef>
              <a:defRPr sz="3696"/>
            </a:pPr>
            <a:r>
              <a:t>Eksam jaguneb kaheks osaks:</a:t>
            </a:r>
          </a:p>
          <a:p>
            <a:pPr marL="684529" indent="-684529" defTabSz="635634">
              <a:spcBef>
                <a:spcPts val="4500"/>
              </a:spcBef>
              <a:buSzPct val="100000"/>
              <a:buAutoNum type="arabicPeriod"/>
              <a:defRPr sz="3696"/>
            </a:pPr>
            <a:r>
              <a:t>Bakalaureuseeksami uurimustöö mahuga vähemalt 6000 sõna ilma kasutatud kirjanduse nimekirja ja lisadeta (5EAP)</a:t>
            </a:r>
          </a:p>
          <a:p>
            <a:pPr marL="977900" lvl="1" indent="-488950" defTabSz="635634">
              <a:spcBef>
                <a:spcPts val="4500"/>
              </a:spcBef>
              <a:defRPr sz="3696"/>
            </a:pPr>
            <a:r>
              <a:t>Bakalaureuseeksami uurimustöö ettevalmistamine algab kursusega “Kirjalik uurimustöö”, misjärel üliõpilane jätkab uurimustööga iseseisvalt </a:t>
            </a:r>
          </a:p>
          <a:p>
            <a:pPr marL="977900" lvl="1" indent="-488950" defTabSz="635634">
              <a:spcBef>
                <a:spcPts val="4500"/>
              </a:spcBef>
              <a:defRPr sz="3696"/>
            </a:pPr>
            <a:r>
              <a:t>Uurimustöö oluliseks osaks on uurimustöö avalik kaitsmine (kuni 30 minutit)</a:t>
            </a:r>
          </a:p>
          <a:p>
            <a:pPr marL="684529" indent="-684529" defTabSz="635634">
              <a:spcBef>
                <a:spcPts val="4500"/>
              </a:spcBef>
              <a:buSzPct val="100000"/>
              <a:buAutoNum type="arabicPeriod"/>
              <a:defRPr sz="3696"/>
            </a:pPr>
            <a:r>
              <a:t>Suuline eksam eksamikomisjoniga, mille kestvus on 15 minutit (1EAP)</a:t>
            </a:r>
          </a:p>
          <a:p>
            <a:pPr marL="977900" lvl="1" indent="-488950" defTabSz="635634">
              <a:spcBef>
                <a:spcPts val="4500"/>
              </a:spcBef>
              <a:defRPr sz="3696"/>
            </a:pPr>
            <a:r>
              <a:t>Suulise eksami tarbeks peab tudeng iseseisvalt läbi lugema vähemalt 100 lk mahus erialast kirjandust (kirjanduse loetelu esitatakse kevadsemestri alguses)</a:t>
            </a:r>
          </a:p>
          <a:p>
            <a:pPr marL="977900" lvl="1" indent="-488950" defTabSz="635634">
              <a:spcBef>
                <a:spcPts val="4500"/>
              </a:spcBef>
              <a:defRPr sz="3696"/>
            </a:pPr>
            <a:r>
              <a:t>Vastavalt eksamipiletile toimub vabas vormis arutlus eksamikomisjoniga</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Uurimistöö"/>
          <p:cNvSpPr txBox="1">
            <a:spLocks noGrp="1"/>
          </p:cNvSpPr>
          <p:nvPr>
            <p:ph type="title"/>
          </p:nvPr>
        </p:nvSpPr>
        <p:spPr>
          <a:prstGeom prst="rect">
            <a:avLst/>
          </a:prstGeom>
        </p:spPr>
        <p:txBody>
          <a:bodyPr/>
          <a:lstStyle/>
          <a:p>
            <a:r>
              <a:t>Uurimistöö</a:t>
            </a:r>
          </a:p>
        </p:txBody>
      </p:sp>
      <p:sp>
        <p:nvSpPr>
          <p:cNvPr id="132" name="Uurimistöö kirjutamine algab 5. semestril kursusega “Kirjalik uurimistöö”, kus õpitakse (tuletatakse meelde) uurimistööks vajalikke oskusi, tutvutakse uurimistöö nõudmistega, lepitakse kokku uurimistöö teema ja küsimus(ed).…"/>
          <p:cNvSpPr txBox="1">
            <a:spLocks noGrp="1"/>
          </p:cNvSpPr>
          <p:nvPr>
            <p:ph type="body" idx="1"/>
          </p:nvPr>
        </p:nvSpPr>
        <p:spPr>
          <a:prstGeom prst="rect">
            <a:avLst/>
          </a:prstGeom>
        </p:spPr>
        <p:txBody>
          <a:bodyPr/>
          <a:lstStyle/>
          <a:p>
            <a:pPr marL="393700" indent="-393700" defTabSz="511809">
              <a:spcBef>
                <a:spcPts val="3600"/>
              </a:spcBef>
              <a:defRPr sz="2976"/>
            </a:pPr>
            <a:r>
              <a:t>Uurimistöö kirjutamine algab 5. semestril kursusega “Kirjalik uurimistöö”, kus õpitakse (tuletatakse meelde) uurimistööks vajalikke oskusi, tutvutakse uurimistöö nõudmistega, lepitakse kokku uurimistöö teema ja küsimus(ed). </a:t>
            </a:r>
          </a:p>
          <a:p>
            <a:pPr marL="787400" lvl="1" indent="-393700" defTabSz="511809">
              <a:spcBef>
                <a:spcPts val="3600"/>
              </a:spcBef>
              <a:defRPr sz="2976"/>
            </a:pPr>
            <a:r>
              <a:t>Kirjaliku uurimustöö raames valmistab üliõpilane ette oma uurimusküsimus(ed), valib oma uurimuseks sobilik meetod ning kirjanduse, mis annab võimaluse tal järgmisel semestril uurimustööga tegeleda iseseisvalt</a:t>
            </a:r>
          </a:p>
          <a:p>
            <a:pPr marL="787400" lvl="1" indent="-393700" defTabSz="511809">
              <a:spcBef>
                <a:spcPts val="3600"/>
              </a:spcBef>
              <a:defRPr sz="2976"/>
            </a:pPr>
            <a:r>
              <a:t>Kirjalik uurimustöö kursuse esimestel nädalatel peab üliõpilane leidma endale juhendaja. Vajadusel aitab teda seejuures kursuse vastutav õppejõud. </a:t>
            </a:r>
          </a:p>
          <a:p>
            <a:pPr marL="787400" lvl="1" indent="-393700" defTabSz="511809">
              <a:spcBef>
                <a:spcPts val="3600"/>
              </a:spcBef>
              <a:defRPr sz="2976"/>
            </a:pPr>
            <a:r>
              <a:t>Juhendaja abistab üliõpilast uurimisteema täpsustamisega ning meetodi ja kirjanduse valimisel.</a:t>
            </a:r>
          </a:p>
          <a:p>
            <a:pPr marL="393700" indent="-393700" defTabSz="511809">
              <a:spcBef>
                <a:spcPts val="3600"/>
              </a:spcBef>
              <a:defRPr sz="2976"/>
            </a:pPr>
            <a:r>
              <a:t>Uurimistöö maht on vähemalt </a:t>
            </a:r>
            <a:r>
              <a:rPr b="1"/>
              <a:t>6000 sõna </a:t>
            </a:r>
            <a:r>
              <a:t>(ilma kasutatud kirjanduse nimekirja ja lisadeta). Uurimistöö tuleb vormistada vastavalt nõuetele (</a:t>
            </a:r>
            <a:r>
              <a:rPr u="sng">
                <a:hlinkClick r:id="rId2"/>
              </a:rPr>
              <a:t>https://www.tlu.ee/ht/lopetamine#kirjalike-toode-juhend</a:t>
            </a:r>
            <a:r>
              <a:t>)</a:t>
            </a:r>
          </a:p>
          <a:p>
            <a:pPr marL="393700" indent="-393700" defTabSz="511809">
              <a:spcBef>
                <a:spcPts val="3600"/>
              </a:spcBef>
              <a:defRPr sz="2976"/>
            </a:pPr>
            <a:r>
              <a:t>Uurimistöö tuleb esitada elektrooniliselt (pdf-ina) BA programmi kuraatorile hiljemalt 12. Mail 2022 kell 23.55 (kuupäev võib muutuda)</a:t>
            </a:r>
          </a:p>
          <a:p>
            <a:pPr marL="787400" lvl="1" indent="-393700" defTabSz="511809">
              <a:spcBef>
                <a:spcPts val="3600"/>
              </a:spcBef>
              <a:defRPr sz="2976"/>
            </a:pPr>
            <a:r>
              <a:t>Kuu aega enne puhtandi esitamist peab üliõpilane esitama mustandi oma juhendajale, kes annab viimase tagasiside ning hinnangu ülõpilase võimekusele õigeagselt uurimistöö valmis saada. Juhendajal on õigus tudengit kaitsmisele mitte lubada. </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Uurimustöö kaitsmine"/>
          <p:cNvSpPr txBox="1">
            <a:spLocks noGrp="1"/>
          </p:cNvSpPr>
          <p:nvPr>
            <p:ph type="title"/>
          </p:nvPr>
        </p:nvSpPr>
        <p:spPr>
          <a:prstGeom prst="rect">
            <a:avLst/>
          </a:prstGeom>
        </p:spPr>
        <p:txBody>
          <a:bodyPr/>
          <a:lstStyle/>
          <a:p>
            <a:r>
              <a:t>Uurimustöö kaitsmine</a:t>
            </a:r>
          </a:p>
        </p:txBody>
      </p:sp>
      <p:sp>
        <p:nvSpPr>
          <p:cNvPr id="135" name="Uurimustöö kaitsmine on avalik ning kestab kuni 30 minutit. Kaitsmise osad on:…"/>
          <p:cNvSpPr txBox="1">
            <a:spLocks noGrp="1"/>
          </p:cNvSpPr>
          <p:nvPr>
            <p:ph type="body" idx="1"/>
          </p:nvPr>
        </p:nvSpPr>
        <p:spPr>
          <a:prstGeom prst="rect">
            <a:avLst/>
          </a:prstGeom>
        </p:spPr>
        <p:txBody>
          <a:bodyPr/>
          <a:lstStyle/>
          <a:p>
            <a:r>
              <a:t>Uurimustöö kaitsmine on avalik ning kestab kuni 30 minutit. Kaitsmise osad on:</a:t>
            </a:r>
          </a:p>
          <a:p>
            <a:pPr lvl="1"/>
            <a:r>
              <a:t>Üliõpilase lühiülevaade uurimustööst (10 minutit)</a:t>
            </a:r>
          </a:p>
          <a:p>
            <a:pPr lvl="1"/>
            <a:r>
              <a:t>Retsensendi arvustus, tagasiside ning küsimused -&gt; üliõpilase kaitsekõne ning vastused retsensendi küsimustele (kuni 15 minutit)</a:t>
            </a:r>
          </a:p>
          <a:p>
            <a:pPr lvl="1"/>
            <a:r>
              <a:t>Küsimused eksamikomisjonilt ning publikult (5 minutit)</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uuline eksam"/>
          <p:cNvSpPr txBox="1">
            <a:spLocks noGrp="1"/>
          </p:cNvSpPr>
          <p:nvPr>
            <p:ph type="title"/>
          </p:nvPr>
        </p:nvSpPr>
        <p:spPr>
          <a:prstGeom prst="rect">
            <a:avLst/>
          </a:prstGeom>
        </p:spPr>
        <p:txBody>
          <a:bodyPr/>
          <a:lstStyle/>
          <a:p>
            <a:r>
              <a:t>Suuline eksam</a:t>
            </a:r>
          </a:p>
        </p:txBody>
      </p:sp>
      <p:sp>
        <p:nvSpPr>
          <p:cNvPr id="138" name="Suuline eksam hõlmab eksamikomisjoni koostatud erialase kirjanduse iseseisvat süvendatud lugemist ja loetu põhjal komisjoni küsimustele vastamisele…"/>
          <p:cNvSpPr txBox="1">
            <a:spLocks noGrp="1"/>
          </p:cNvSpPr>
          <p:nvPr>
            <p:ph type="body" idx="1"/>
          </p:nvPr>
        </p:nvSpPr>
        <p:spPr>
          <a:prstGeom prst="rect">
            <a:avLst/>
          </a:prstGeom>
        </p:spPr>
        <p:txBody>
          <a:bodyPr/>
          <a:lstStyle/>
          <a:p>
            <a:r>
              <a:t>Suuline eksam hõlmab eksamikomisjoni koostatud erialase kirjanduse iseseisvat süvendatud lugemist ja loetu põhjal komisjoni küsimustele vastamisele</a:t>
            </a:r>
          </a:p>
          <a:p>
            <a:pPr lvl="1"/>
            <a:r>
              <a:t>Erialase kirjanduse loetelu antakse viimase semestri esimestel päevadel. Maht on vähemalt 100 lk (u. neli artiklit).</a:t>
            </a:r>
          </a:p>
          <a:p>
            <a:pPr lvl="1"/>
            <a:r>
              <a:t>Eksamil tõmbab üliõpilane eksamipileti ehk teiste sõnadega artikli, mida hakatakse eksamikomisjoniga arutlema.</a:t>
            </a:r>
          </a:p>
          <a:p>
            <a:pPr lvl="1"/>
            <a:r>
              <a:t>Suuline eksam kestab kuni 15 minutit ning on kinnine. Eksam toimub kaitsmisele eelneval päeval.</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Bakalaureuseeksami hinde moodustumine"/>
          <p:cNvSpPr txBox="1">
            <a:spLocks noGrp="1"/>
          </p:cNvSpPr>
          <p:nvPr>
            <p:ph type="title"/>
          </p:nvPr>
        </p:nvSpPr>
        <p:spPr>
          <a:prstGeom prst="rect">
            <a:avLst/>
          </a:prstGeom>
        </p:spPr>
        <p:txBody>
          <a:bodyPr/>
          <a:lstStyle>
            <a:lvl1pPr defTabSz="619125">
              <a:defRPr sz="8400"/>
            </a:lvl1pPr>
          </a:lstStyle>
          <a:p>
            <a:r>
              <a:t>Bakalaureuseeksami hinde moodustumine</a:t>
            </a:r>
          </a:p>
        </p:txBody>
      </p:sp>
      <p:sp>
        <p:nvSpPr>
          <p:cNvPr id="141" name="Bakalaureuseeksami lõpphinde moodustab BA uurimustöö + suuline eksam + kaitsmine.…"/>
          <p:cNvSpPr txBox="1">
            <a:spLocks noGrp="1"/>
          </p:cNvSpPr>
          <p:nvPr>
            <p:ph type="body" idx="1"/>
          </p:nvPr>
        </p:nvSpPr>
        <p:spPr>
          <a:prstGeom prst="rect">
            <a:avLst/>
          </a:prstGeom>
        </p:spPr>
        <p:txBody>
          <a:bodyPr/>
          <a:lstStyle/>
          <a:p>
            <a:pPr marL="527050" indent="-527050" defTabSz="685165">
              <a:spcBef>
                <a:spcPts val="4800"/>
              </a:spcBef>
              <a:defRPr sz="3984"/>
            </a:pPr>
            <a:r>
              <a:t>Bakalaureuseeksami lõpphinde moodustab BA uurimustöö + suuline eksam + kaitsmine.</a:t>
            </a:r>
          </a:p>
          <a:p>
            <a:pPr marL="527050" indent="-527050" defTabSz="685165">
              <a:spcBef>
                <a:spcPts val="4800"/>
              </a:spcBef>
              <a:defRPr sz="3984"/>
            </a:pPr>
            <a:r>
              <a:t>Bakalaureuseeksami uurimustöö puhul arvestatakse nii töö sisu, kui ka selle kirjutamise protsessi.</a:t>
            </a:r>
          </a:p>
          <a:p>
            <a:pPr marL="1054100" lvl="1" indent="-527050" defTabSz="685165">
              <a:spcBef>
                <a:spcPts val="4800"/>
              </a:spcBef>
              <a:defRPr sz="3984"/>
            </a:pPr>
            <a:r>
              <a:t>Retsensent hindab ennekõike töö sisu, üliõpilase analüüsioskust, argumentatsiooni ning vastavust BA uurimustööle.</a:t>
            </a:r>
          </a:p>
          <a:p>
            <a:pPr marL="1054100" lvl="1" indent="-527050" defTabSz="685165">
              <a:spcBef>
                <a:spcPts val="4800"/>
              </a:spcBef>
              <a:defRPr sz="3984"/>
            </a:pPr>
            <a:r>
              <a:t>Juhendaja hindab lisaks töö sisule ka töö kirjutamise protsessi, koostööd tudengiga ning tema arengut.</a:t>
            </a:r>
          </a:p>
          <a:p>
            <a:pPr marL="1054100" lvl="1" indent="-527050" defTabSz="685165">
              <a:spcBef>
                <a:spcPts val="4800"/>
              </a:spcBef>
              <a:defRPr sz="3984"/>
            </a:pPr>
            <a:r>
              <a:t>Selle põhjal teevad retsensent ja juhendaja oma esilagse hinnangu (mis edastatakse komisjonile). Kaitsmise järel ütlevad mõlemad oma lõpphinde soovituse. Kui see ühtib, siis komisjon ei hakka seda vaidlustama. Juhul kui hinne ei ühti, on sõna komisjonil, kes võtab arvesse suulise eksami, kaitsmise ning lõputöö. </a:t>
            </a:r>
          </a:p>
        </p:txBody>
      </p:sp>
    </p:spTree>
  </p:cSld>
  <p:clrMapOvr>
    <a:masterClrMapping/>
  </p:clrMapOvr>
  <p:transition spd="med"/>
</p:sld>
</file>

<file path=ppt/theme/theme1.xml><?xml version="1.0" encoding="utf-8"?>
<a:theme xmlns:a="http://schemas.openxmlformats.org/drawingml/2006/main" name="Black">
  <a:themeElements>
    <a:clrScheme name="Black">
      <a:dk1>
        <a:srgbClr val="000000"/>
      </a:dk1>
      <a:lt1>
        <a:srgbClr val="FFFFFF"/>
      </a:lt1>
      <a:dk2>
        <a:srgbClr val="434343"/>
      </a:dk2>
      <a:lt2>
        <a:srgbClr val="A9A9A9"/>
      </a:lt2>
      <a:accent1>
        <a:srgbClr val="0076BA"/>
      </a:accent1>
      <a:accent2>
        <a:srgbClr val="00A89D"/>
      </a:accent2>
      <a:accent3>
        <a:srgbClr val="1DB100"/>
      </a:accent3>
      <a:accent4>
        <a:srgbClr val="F8BA00"/>
      </a:accent4>
      <a:accent5>
        <a:srgbClr val="EE220C"/>
      </a:accent5>
      <a:accent6>
        <a:srgbClr val="CB297B"/>
      </a:accent6>
      <a:hlink>
        <a:srgbClr val="0000FF"/>
      </a:hlink>
      <a:folHlink>
        <a:srgbClr val="FF00FF"/>
      </a:folHlink>
    </a:clrScheme>
    <a:fontScheme name="Black">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Off val="13529"/>
          </a:schemeClr>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FFFFFF"/>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Black">
  <a:themeElements>
    <a:clrScheme name="Black">
      <a:dk1>
        <a:srgbClr val="000000"/>
      </a:dk1>
      <a:lt1>
        <a:srgbClr val="FFFFFF"/>
      </a:lt1>
      <a:dk2>
        <a:srgbClr val="434343"/>
      </a:dk2>
      <a:lt2>
        <a:srgbClr val="A9A9A9"/>
      </a:lt2>
      <a:accent1>
        <a:srgbClr val="0076BA"/>
      </a:accent1>
      <a:accent2>
        <a:srgbClr val="00A89D"/>
      </a:accent2>
      <a:accent3>
        <a:srgbClr val="1DB100"/>
      </a:accent3>
      <a:accent4>
        <a:srgbClr val="F8BA00"/>
      </a:accent4>
      <a:accent5>
        <a:srgbClr val="EE220C"/>
      </a:accent5>
      <a:accent6>
        <a:srgbClr val="CB297B"/>
      </a:accent6>
      <a:hlink>
        <a:srgbClr val="0000FF"/>
      </a:hlink>
      <a:folHlink>
        <a:srgbClr val="FF00FF"/>
      </a:folHlink>
    </a:clrScheme>
    <a:fontScheme name="Black">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Off val="13529"/>
          </a:schemeClr>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FFFFFF"/>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644</Words>
  <Application>Microsoft Office PowerPoint</Application>
  <PresentationFormat>Custom</PresentationFormat>
  <Paragraphs>42</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Helvetica Neue</vt:lpstr>
      <vt:lpstr>Helvetica Neue Light</vt:lpstr>
      <vt:lpstr>Helvetica Neue Medium</vt:lpstr>
      <vt:lpstr>Times Roman</vt:lpstr>
      <vt:lpstr>Black</vt:lpstr>
      <vt:lpstr>Antropoloogia eriala bakalaureuseeksam</vt:lpstr>
      <vt:lpstr>Bakalaureuseeksami eesmärk</vt:lpstr>
      <vt:lpstr>Bakalaureuseeksami sooritamise tingimused</vt:lpstr>
      <vt:lpstr>Bakalaureuseeksami sisu</vt:lpstr>
      <vt:lpstr>Uurimistöö</vt:lpstr>
      <vt:lpstr>Uurimustöö kaitsmine</vt:lpstr>
      <vt:lpstr>Suuline eksam</vt:lpstr>
      <vt:lpstr>Bakalaureuseeksami hinde moodustumine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Antropoloogia eriala bakalaureuseeksam</dc:title>
  <dc:creator>Irull</dc:creator>
  <cp:lastModifiedBy>Merit Tupits</cp:lastModifiedBy>
  <cp:revision>1</cp:revision>
  <dcterms:modified xsi:type="dcterms:W3CDTF">2023-02-22T12:42:24Z</dcterms:modified>
</cp:coreProperties>
</file>