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7" r:id="rId3"/>
    <p:sldId id="259" r:id="rId4"/>
    <p:sldId id="287" r:id="rId5"/>
    <p:sldId id="301" r:id="rId6"/>
    <p:sldId id="288" r:id="rId7"/>
    <p:sldId id="289" r:id="rId8"/>
    <p:sldId id="302" r:id="rId9"/>
    <p:sldId id="290" r:id="rId10"/>
    <p:sldId id="293" r:id="rId11"/>
    <p:sldId id="304" r:id="rId12"/>
    <p:sldId id="291" r:id="rId13"/>
    <p:sldId id="297" r:id="rId14"/>
    <p:sldId id="299" r:id="rId15"/>
    <p:sldId id="292" r:id="rId16"/>
    <p:sldId id="294" r:id="rId17"/>
    <p:sldId id="295" r:id="rId18"/>
    <p:sldId id="298" r:id="rId19"/>
    <p:sldId id="300" r:id="rId20"/>
  </p:sldIdLst>
  <p:sldSz cx="12192000" cy="6858000"/>
  <p:notesSz cx="6858000" cy="9144000"/>
  <p:embeddedFontLst>
    <p:embeddedFont>
      <p:font typeface="Calibri" panose="020F0502020204030204" pitchFamily="34" charset="0"/>
      <p:regular r:id="rId22"/>
      <p:bold r:id="rId23"/>
      <p:italic r:id="rId24"/>
      <p:boldItalic r:id="rId25"/>
    </p:embeddedFont>
    <p:embeddedFont>
      <p:font typeface="Libre Franklin" panose="020B060402020202020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nate Pajusalu" initials="RP" lastIdx="9" clrIdx="0">
    <p:extLst>
      <p:ext uri="{19B8F6BF-5375-455C-9EA6-DF929625EA0E}">
        <p15:presenceInfo xmlns:p15="http://schemas.microsoft.com/office/powerpoint/2012/main" userId="Renate Pajusalu" providerId="None"/>
      </p:ext>
    </p:extLst>
  </p:cmAuthor>
  <p:cmAuthor id="2" name="Miina Norvik" initials="MN" lastIdx="25" clrIdx="1">
    <p:extLst>
      <p:ext uri="{19B8F6BF-5375-455C-9EA6-DF929625EA0E}">
        <p15:presenceInfo xmlns:p15="http://schemas.microsoft.com/office/powerpoint/2012/main" userId="S-1-5-21-2983161654-3330284812-1284754214-34340" providerId="AD"/>
      </p:ext>
    </p:extLst>
  </p:cmAuthor>
  <p:cmAuthor id="3" name="Miina Norvik" initials="MN [2]" lastIdx="4" clrIdx="2">
    <p:extLst>
      <p:ext uri="{19B8F6BF-5375-455C-9EA6-DF929625EA0E}">
        <p15:presenceInfo xmlns:p15="http://schemas.microsoft.com/office/powerpoint/2012/main" userId="Miina Norvi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07" autoAdjust="0"/>
    <p:restoredTop sz="82244" autoAdjust="0"/>
  </p:normalViewPr>
  <p:slideViewPr>
    <p:cSldViewPr snapToGrid="0">
      <p:cViewPr varScale="1">
        <p:scale>
          <a:sx n="60" d="100"/>
          <a:sy n="60" d="100"/>
        </p:scale>
        <p:origin x="6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ina Norvik" userId="f0cf12f0-8328-4bbe-943a-573373e44d72" providerId="ADAL" clId="{9681340B-6C4E-4C6C-9D4D-B1F00F7D6B58}"/>
    <pc:docChg chg="custSel modSld">
      <pc:chgData name="Miina Norvik" userId="f0cf12f0-8328-4bbe-943a-573373e44d72" providerId="ADAL" clId="{9681340B-6C4E-4C6C-9D4D-B1F00F7D6B58}" dt="2021-11-17T21:00:30.922" v="1166" actId="114"/>
      <pc:docMkLst>
        <pc:docMk/>
      </pc:docMkLst>
      <pc:sldChg chg="modSp">
        <pc:chgData name="Miina Norvik" userId="f0cf12f0-8328-4bbe-943a-573373e44d72" providerId="ADAL" clId="{9681340B-6C4E-4C6C-9D4D-B1F00F7D6B58}" dt="2021-11-17T21:00:30.922" v="1166" actId="114"/>
        <pc:sldMkLst>
          <pc:docMk/>
          <pc:sldMk cId="756180081" sldId="298"/>
        </pc:sldMkLst>
        <pc:spChg chg="mod">
          <ac:chgData name="Miina Norvik" userId="f0cf12f0-8328-4bbe-943a-573373e44d72" providerId="ADAL" clId="{9681340B-6C4E-4C6C-9D4D-B1F00F7D6B58}" dt="2021-11-17T21:00:30.922" v="1166" actId="114"/>
          <ac:spMkLst>
            <pc:docMk/>
            <pc:sldMk cId="756180081" sldId="298"/>
            <ac:spMk id="3" creationId="{CA070D80-B80B-486C-B92B-784DEE65277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t-EE"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7326230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62446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t-EE" sz="1200" b="0" i="0" u="none" strike="noStrike" cap="none" smtClean="0">
                <a:solidFill>
                  <a:schemeClr val="dk1"/>
                </a:solidFill>
                <a:latin typeface="Calibri"/>
                <a:ea typeface="Calibri"/>
                <a:cs typeface="Calibri"/>
                <a:sym typeface="Calibri"/>
              </a:rPr>
              <a:t>14</a:t>
            </a:fld>
            <a:endParaRPr lang="et-E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47185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t-EE" sz="1200" b="0" i="0" u="none" strike="noStrike" cap="none" smtClean="0">
                <a:solidFill>
                  <a:schemeClr val="dk1"/>
                </a:solidFill>
                <a:latin typeface="Calibri"/>
                <a:ea typeface="Calibri"/>
                <a:cs typeface="Calibri"/>
                <a:sym typeface="Calibri"/>
              </a:rPr>
              <a:t>15</a:t>
            </a:fld>
            <a:endParaRPr lang="et-E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28994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t-EE" sz="1200" b="0" i="0" u="none" strike="noStrike" cap="none" smtClean="0">
                <a:solidFill>
                  <a:schemeClr val="dk1"/>
                </a:solidFill>
                <a:latin typeface="Calibri"/>
                <a:ea typeface="Calibri"/>
                <a:cs typeface="Calibri"/>
                <a:sym typeface="Calibri"/>
              </a:rPr>
              <a:t>18</a:t>
            </a:fld>
            <a:endParaRPr lang="et-E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8420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1" name="Google Shape;10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4939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b94f3e80ab_2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b94f3e80ab_2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gb94f3e80ab_2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t-EE"/>
              <a:t>3</a:t>
            </a:fld>
            <a:endParaRPr/>
          </a:p>
        </p:txBody>
      </p:sp>
    </p:spTree>
    <p:extLst>
      <p:ext uri="{BB962C8B-B14F-4D97-AF65-F5344CB8AC3E}">
        <p14:creationId xmlns:p14="http://schemas.microsoft.com/office/powerpoint/2010/main" val="2323062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endParaRPr lang="et-EE"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t-EE" sz="1200" b="0" i="0" u="none" strike="noStrike" cap="none" smtClean="0">
                <a:solidFill>
                  <a:schemeClr val="dk1"/>
                </a:solidFill>
                <a:latin typeface="Calibri"/>
                <a:ea typeface="Calibri"/>
                <a:cs typeface="Calibri"/>
                <a:sym typeface="Calibri"/>
              </a:rPr>
              <a:t>6</a:t>
            </a:fld>
            <a:endParaRPr lang="et-E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33632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t-EE" sz="1200" b="0" i="0" u="none" strike="noStrike" cap="none" smtClean="0">
                <a:solidFill>
                  <a:schemeClr val="dk1"/>
                </a:solidFill>
                <a:latin typeface="Calibri"/>
                <a:ea typeface="Calibri"/>
                <a:cs typeface="Calibri"/>
                <a:sym typeface="Calibri"/>
              </a:rPr>
              <a:t>8</a:t>
            </a:fld>
            <a:endParaRPr lang="et-E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64211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t-EE" sz="1200" b="0" i="0" u="none" strike="noStrike" cap="none" smtClean="0">
                <a:solidFill>
                  <a:schemeClr val="dk1"/>
                </a:solidFill>
                <a:latin typeface="Calibri"/>
                <a:ea typeface="Calibri"/>
                <a:cs typeface="Calibri"/>
                <a:sym typeface="Calibri"/>
              </a:rPr>
              <a:t>10</a:t>
            </a:fld>
            <a:endParaRPr lang="et-E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53017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t-EE" sz="1200" b="0" i="0" u="none" strike="noStrike" cap="none" smtClean="0">
                <a:solidFill>
                  <a:schemeClr val="dk1"/>
                </a:solidFill>
                <a:latin typeface="Calibri"/>
                <a:ea typeface="Calibri"/>
                <a:cs typeface="Calibri"/>
                <a:sym typeface="Calibri"/>
              </a:rPr>
              <a:t>11</a:t>
            </a:fld>
            <a:endParaRPr lang="et-E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71277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t-EE" sz="1200" b="0" i="0" u="none" strike="noStrike" cap="none" smtClean="0">
                <a:solidFill>
                  <a:schemeClr val="dk1"/>
                </a:solidFill>
                <a:latin typeface="Calibri"/>
                <a:ea typeface="Calibri"/>
                <a:cs typeface="Calibri"/>
                <a:sym typeface="Calibri"/>
              </a:rPr>
              <a:t>12</a:t>
            </a:fld>
            <a:endParaRPr lang="et-E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22385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0">
              <a:buFont typeface="Arial" panose="020B0604020202020204" pitchFamily="34" charset="0"/>
              <a:buNone/>
            </a:pPr>
            <a:endParaRPr lang="et-EE"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t-EE" sz="1200" b="0" i="0" u="none" strike="noStrike" cap="none" smtClean="0">
                <a:solidFill>
                  <a:schemeClr val="dk1"/>
                </a:solidFill>
                <a:latin typeface="Calibri"/>
                <a:ea typeface="Calibri"/>
                <a:cs typeface="Calibri"/>
                <a:sym typeface="Calibri"/>
              </a:rPr>
              <a:t>13</a:t>
            </a:fld>
            <a:endParaRPr lang="et-E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62293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bg>
      <p:bgPr>
        <a:solidFill>
          <a:schemeClr val="accent1"/>
        </a:solidFill>
        <a:effectLst/>
      </p:bgPr>
    </p:bg>
    <p:spTree>
      <p:nvGrpSpPr>
        <p:cNvPr id="1" name="Shape 16"/>
        <p:cNvGrpSpPr/>
        <p:nvPr/>
      </p:nvGrpSpPr>
      <p:grpSpPr>
        <a:xfrm>
          <a:off x="0" y="0"/>
          <a:ext cx="0" cy="0"/>
          <a:chOff x="0" y="0"/>
          <a:chExt cx="0" cy="0"/>
        </a:xfrm>
      </p:grpSpPr>
      <p:sp>
        <p:nvSpPr>
          <p:cNvPr id="17" name="Google Shape;17;p2"/>
          <p:cNvSpPr txBox="1">
            <a:spLocks noGrp="1"/>
          </p:cNvSpPr>
          <p:nvPr>
            <p:ph type="ctrTitle"/>
          </p:nvPr>
        </p:nvSpPr>
        <p:spPr>
          <a:xfrm>
            <a:off x="1915128" y="1788454"/>
            <a:ext cx="8361229" cy="2098226"/>
          </a:xfrm>
          <a:prstGeom prst="rect">
            <a:avLst/>
          </a:prstGeom>
          <a:noFill/>
          <a:ln>
            <a:noFill/>
          </a:ln>
        </p:spPr>
        <p:txBody>
          <a:bodyPr spcFirstLastPara="1" wrap="square" lIns="91425" tIns="45700" rIns="91425" bIns="45700" anchor="b" anchorCtr="0">
            <a:noAutofit/>
          </a:bodyPr>
          <a:lstStyle>
            <a:lvl1pPr lvl="0" algn="ctr">
              <a:lnSpc>
                <a:spcPct val="89000"/>
              </a:lnSpc>
              <a:spcBef>
                <a:spcPts val="0"/>
              </a:spcBef>
              <a:spcAft>
                <a:spcPts val="0"/>
              </a:spcAft>
              <a:buClr>
                <a:schemeClr val="dk2"/>
              </a:buClr>
              <a:buSzPts val="7200"/>
              <a:buFont typeface="Libre Franklin"/>
              <a:buNone/>
              <a:defRPr sz="7200" cap="none">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2679906" y="3956279"/>
            <a:ext cx="6831673" cy="1086237"/>
          </a:xfrm>
          <a:prstGeom prst="rect">
            <a:avLst/>
          </a:prstGeom>
          <a:noFill/>
          <a:ln>
            <a:noFill/>
          </a:ln>
        </p:spPr>
        <p:txBody>
          <a:bodyPr spcFirstLastPara="1" wrap="square" lIns="91425" tIns="45700" rIns="91425" bIns="45700" anchor="t" anchorCtr="0">
            <a:noAutofit/>
          </a:bodyPr>
          <a:lstStyle>
            <a:lvl1pPr lvl="0" algn="ctr">
              <a:lnSpc>
                <a:spcPct val="112000"/>
              </a:lnSpc>
              <a:spcBef>
                <a:spcPts val="0"/>
              </a:spcBef>
              <a:spcAft>
                <a:spcPts val="0"/>
              </a:spcAft>
              <a:buClr>
                <a:schemeClr val="lt2"/>
              </a:buClr>
              <a:buSzPts val="2300"/>
              <a:buNone/>
              <a:defRPr sz="2300">
                <a:solidFill>
                  <a:schemeClr val="lt2"/>
                </a:solidFill>
              </a:defRPr>
            </a:lvl1pPr>
            <a:lvl2pPr lvl="1" algn="ctr">
              <a:lnSpc>
                <a:spcPct val="94000"/>
              </a:lnSpc>
              <a:spcBef>
                <a:spcPts val="500"/>
              </a:spcBef>
              <a:spcAft>
                <a:spcPts val="0"/>
              </a:spcAft>
              <a:buClr>
                <a:schemeClr val="dk2"/>
              </a:buClr>
              <a:buSzPts val="2000"/>
              <a:buNone/>
              <a:defRPr sz="2000"/>
            </a:lvl2pPr>
            <a:lvl3pPr lvl="2" algn="ctr">
              <a:lnSpc>
                <a:spcPct val="94000"/>
              </a:lnSpc>
              <a:spcBef>
                <a:spcPts val="500"/>
              </a:spcBef>
              <a:spcAft>
                <a:spcPts val="0"/>
              </a:spcAft>
              <a:buClr>
                <a:schemeClr val="dk2"/>
              </a:buClr>
              <a:buSzPts val="1800"/>
              <a:buNone/>
              <a:defRPr sz="1800"/>
            </a:lvl3pPr>
            <a:lvl4pPr lvl="3" algn="ctr">
              <a:lnSpc>
                <a:spcPct val="94000"/>
              </a:lnSpc>
              <a:spcBef>
                <a:spcPts val="500"/>
              </a:spcBef>
              <a:spcAft>
                <a:spcPts val="0"/>
              </a:spcAft>
              <a:buClr>
                <a:schemeClr val="dk2"/>
              </a:buClr>
              <a:buSzPts val="1600"/>
              <a:buNone/>
              <a:defRPr sz="1600"/>
            </a:lvl4pPr>
            <a:lvl5pPr lvl="4" algn="ctr">
              <a:lnSpc>
                <a:spcPct val="94000"/>
              </a:lnSpc>
              <a:spcBef>
                <a:spcPts val="500"/>
              </a:spcBef>
              <a:spcAft>
                <a:spcPts val="0"/>
              </a:spcAft>
              <a:buClr>
                <a:schemeClr val="dk2"/>
              </a:buClr>
              <a:buSzPts val="1600"/>
              <a:buNone/>
              <a:defRPr sz="1600"/>
            </a:lvl5pPr>
            <a:lvl6pPr lvl="5" algn="ctr">
              <a:lnSpc>
                <a:spcPct val="94000"/>
              </a:lnSpc>
              <a:spcBef>
                <a:spcPts val="500"/>
              </a:spcBef>
              <a:spcAft>
                <a:spcPts val="0"/>
              </a:spcAft>
              <a:buClr>
                <a:schemeClr val="dk2"/>
              </a:buClr>
              <a:buSzPts val="1600"/>
              <a:buNone/>
              <a:defRPr sz="1600"/>
            </a:lvl6pPr>
            <a:lvl7pPr lvl="6" algn="ctr">
              <a:lnSpc>
                <a:spcPct val="94000"/>
              </a:lnSpc>
              <a:spcBef>
                <a:spcPts val="500"/>
              </a:spcBef>
              <a:spcAft>
                <a:spcPts val="0"/>
              </a:spcAft>
              <a:buClr>
                <a:schemeClr val="dk2"/>
              </a:buClr>
              <a:buSzPts val="1600"/>
              <a:buNone/>
              <a:defRPr sz="1600"/>
            </a:lvl7pPr>
            <a:lvl8pPr lvl="7" algn="ctr">
              <a:lnSpc>
                <a:spcPct val="94000"/>
              </a:lnSpc>
              <a:spcBef>
                <a:spcPts val="500"/>
              </a:spcBef>
              <a:spcAft>
                <a:spcPts val="0"/>
              </a:spcAft>
              <a:buClr>
                <a:schemeClr val="dk2"/>
              </a:buClr>
              <a:buSzPts val="1600"/>
              <a:buNone/>
              <a:defRPr sz="1600"/>
            </a:lvl8pPr>
            <a:lvl9pPr lvl="8" algn="ctr">
              <a:lnSpc>
                <a:spcPct val="94000"/>
              </a:lnSpc>
              <a:spcBef>
                <a:spcPts val="500"/>
              </a:spcBef>
              <a:spcAft>
                <a:spcPts val="200"/>
              </a:spcAft>
              <a:buClr>
                <a:schemeClr val="dk2"/>
              </a:buClr>
              <a:buSzPts val="1600"/>
              <a:buNone/>
              <a:defRPr sz="1600"/>
            </a:lvl9pPr>
          </a:lstStyle>
          <a:p>
            <a:endParaRPr/>
          </a:p>
        </p:txBody>
      </p:sp>
      <p:sp>
        <p:nvSpPr>
          <p:cNvPr id="19" name="Google Shape;19;p2"/>
          <p:cNvSpPr txBox="1">
            <a:spLocks noGrp="1"/>
          </p:cNvSpPr>
          <p:nvPr>
            <p:ph type="dt" idx="10"/>
          </p:nvPr>
        </p:nvSpPr>
        <p:spPr>
          <a:xfrm>
            <a:off x="752858" y="6453386"/>
            <a:ext cx="1607944"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2584054" y="6453386"/>
            <a:ext cx="7023377" cy="40461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9830683"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dk2"/>
                </a:solidFill>
                <a:latin typeface="Libre Franklin"/>
                <a:ea typeface="Libre Franklin"/>
                <a:cs typeface="Libre Franklin"/>
                <a:sym typeface="Libre Franklin"/>
              </a:defRPr>
            </a:lvl1pPr>
            <a:lvl2pPr marL="0" lvl="1" indent="0" algn="r">
              <a:spcBef>
                <a:spcPts val="0"/>
              </a:spcBef>
              <a:buNone/>
              <a:defRPr sz="1200" b="0" i="0" u="none" strike="noStrike" cap="none">
                <a:solidFill>
                  <a:schemeClr val="dk2"/>
                </a:solidFill>
                <a:latin typeface="Libre Franklin"/>
                <a:ea typeface="Libre Franklin"/>
                <a:cs typeface="Libre Franklin"/>
                <a:sym typeface="Libre Franklin"/>
              </a:defRPr>
            </a:lvl2pPr>
            <a:lvl3pPr marL="0" lvl="2" indent="0" algn="r">
              <a:spcBef>
                <a:spcPts val="0"/>
              </a:spcBef>
              <a:buNone/>
              <a:defRPr sz="1200" b="0" i="0" u="none" strike="noStrike" cap="none">
                <a:solidFill>
                  <a:schemeClr val="dk2"/>
                </a:solidFill>
                <a:latin typeface="Libre Franklin"/>
                <a:ea typeface="Libre Franklin"/>
                <a:cs typeface="Libre Franklin"/>
                <a:sym typeface="Libre Franklin"/>
              </a:defRPr>
            </a:lvl3pPr>
            <a:lvl4pPr marL="0" lvl="3" indent="0" algn="r">
              <a:spcBef>
                <a:spcPts val="0"/>
              </a:spcBef>
              <a:buNone/>
              <a:defRPr sz="1200" b="0" i="0" u="none" strike="noStrike" cap="none">
                <a:solidFill>
                  <a:schemeClr val="dk2"/>
                </a:solidFill>
                <a:latin typeface="Libre Franklin"/>
                <a:ea typeface="Libre Franklin"/>
                <a:cs typeface="Libre Franklin"/>
                <a:sym typeface="Libre Franklin"/>
              </a:defRPr>
            </a:lvl4pPr>
            <a:lvl5pPr marL="0" lvl="4" indent="0" algn="r">
              <a:spcBef>
                <a:spcPts val="0"/>
              </a:spcBef>
              <a:buNone/>
              <a:defRPr sz="1200" b="0" i="0" u="none" strike="noStrike" cap="none">
                <a:solidFill>
                  <a:schemeClr val="dk2"/>
                </a:solidFill>
                <a:latin typeface="Libre Franklin"/>
                <a:ea typeface="Libre Franklin"/>
                <a:cs typeface="Libre Franklin"/>
                <a:sym typeface="Libre Franklin"/>
              </a:defRPr>
            </a:lvl5pPr>
            <a:lvl6pPr marL="0" lvl="5" indent="0" algn="r">
              <a:spcBef>
                <a:spcPts val="0"/>
              </a:spcBef>
              <a:buNone/>
              <a:defRPr sz="1200" b="0" i="0" u="none" strike="noStrike" cap="none">
                <a:solidFill>
                  <a:schemeClr val="dk2"/>
                </a:solidFill>
                <a:latin typeface="Libre Franklin"/>
                <a:ea typeface="Libre Franklin"/>
                <a:cs typeface="Libre Franklin"/>
                <a:sym typeface="Libre Franklin"/>
              </a:defRPr>
            </a:lvl6pPr>
            <a:lvl7pPr marL="0" lvl="6" indent="0" algn="r">
              <a:spcBef>
                <a:spcPts val="0"/>
              </a:spcBef>
              <a:buNone/>
              <a:defRPr sz="1200" b="0" i="0" u="none" strike="noStrike" cap="none">
                <a:solidFill>
                  <a:schemeClr val="dk2"/>
                </a:solidFill>
                <a:latin typeface="Libre Franklin"/>
                <a:ea typeface="Libre Franklin"/>
                <a:cs typeface="Libre Franklin"/>
                <a:sym typeface="Libre Franklin"/>
              </a:defRPr>
            </a:lvl7pPr>
            <a:lvl8pPr marL="0" lvl="7" indent="0" algn="r">
              <a:spcBef>
                <a:spcPts val="0"/>
              </a:spcBef>
              <a:buNone/>
              <a:defRPr sz="1200" b="0" i="0" u="none" strike="noStrike" cap="none">
                <a:solidFill>
                  <a:schemeClr val="dk2"/>
                </a:solidFill>
                <a:latin typeface="Libre Franklin"/>
                <a:ea typeface="Libre Franklin"/>
                <a:cs typeface="Libre Franklin"/>
                <a:sym typeface="Libre Franklin"/>
              </a:defRPr>
            </a:lvl8pPr>
            <a:lvl9pPr marL="0" lvl="8" indent="0" algn="r">
              <a:spcBef>
                <a:spcPts val="0"/>
              </a:spcBef>
              <a:buNone/>
              <a:defRPr sz="1200" b="0" i="0" u="none" strike="noStrike" cap="none">
                <a:solidFill>
                  <a:schemeClr val="dk2"/>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t-EE"/>
              <a:t>‹#›</a:t>
            </a:fld>
            <a:endParaRPr/>
          </a:p>
        </p:txBody>
      </p:sp>
      <p:grpSp>
        <p:nvGrpSpPr>
          <p:cNvPr id="22" name="Google Shape;22;p2"/>
          <p:cNvGrpSpPr/>
          <p:nvPr/>
        </p:nvGrpSpPr>
        <p:grpSpPr>
          <a:xfrm>
            <a:off x="752858" y="744469"/>
            <a:ext cx="10674116" cy="5349671"/>
            <a:chOff x="752858" y="744469"/>
            <a:chExt cx="10674116" cy="5349671"/>
          </a:xfrm>
        </p:grpSpPr>
        <p:sp>
          <p:nvSpPr>
            <p:cNvPr id="23" name="Google Shape;23;p2"/>
            <p:cNvSpPr/>
            <p:nvPr/>
          </p:nvSpPr>
          <p:spPr>
            <a:xfrm>
              <a:off x="8151962" y="1685652"/>
              <a:ext cx="3275013" cy="4408488"/>
            </a:xfrm>
            <a:custGeom>
              <a:avLst/>
              <a:gdLst/>
              <a:ahLst/>
              <a:cxnLst/>
              <a:rect l="l" t="t" r="r" b="b"/>
              <a:pathLst>
                <a:path w="10000" h="10000" extrusionOk="0">
                  <a:moveTo>
                    <a:pt x="8761" y="0"/>
                  </a:moveTo>
                  <a:lnTo>
                    <a:pt x="10000" y="0"/>
                  </a:lnTo>
                  <a:lnTo>
                    <a:pt x="10000" y="10000"/>
                  </a:lnTo>
                  <a:lnTo>
                    <a:pt x="0" y="10000"/>
                  </a:lnTo>
                  <a:lnTo>
                    <a:pt x="0" y="9126"/>
                  </a:lnTo>
                  <a:lnTo>
                    <a:pt x="8761" y="9127"/>
                  </a:lnTo>
                  <a:lnTo>
                    <a:pt x="8761" y="0"/>
                  </a:lnTo>
                  <a:close/>
                </a:path>
              </a:pathLst>
            </a:custGeom>
            <a:solidFill>
              <a:schemeClr val="dk2"/>
            </a:solidFill>
            <a:ln>
              <a:noFill/>
            </a:ln>
          </p:spPr>
        </p:sp>
        <p:sp>
          <p:nvSpPr>
            <p:cNvPr id="24" name="Google Shape;24;p2"/>
            <p:cNvSpPr/>
            <p:nvPr/>
          </p:nvSpPr>
          <p:spPr>
            <a:xfrm rot="10800000">
              <a:off x="752858" y="744469"/>
              <a:ext cx="3275668" cy="4408488"/>
            </a:xfrm>
            <a:custGeom>
              <a:avLst/>
              <a:gdLst/>
              <a:ahLst/>
              <a:cxnLst/>
              <a:rect l="l" t="t" r="r" b="b"/>
              <a:pathLst>
                <a:path w="10002" h="10000" extrusionOk="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3"/>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3"/>
          <p:cNvSpPr txBox="1">
            <a:spLocks noGrp="1"/>
          </p:cNvSpPr>
          <p:nvPr>
            <p:ph type="body" idx="1"/>
          </p:nvPr>
        </p:nvSpPr>
        <p:spPr>
          <a:xfrm>
            <a:off x="1371600" y="2286000"/>
            <a:ext cx="9601200" cy="3581400"/>
          </a:xfrm>
          <a:prstGeom prst="rect">
            <a:avLst/>
          </a:prstGeom>
          <a:noFill/>
          <a:ln>
            <a:noFill/>
          </a:ln>
        </p:spPr>
        <p:txBody>
          <a:bodyPr spcFirstLastPara="1" wrap="square" lIns="91425" tIns="45700" rIns="91425" bIns="45700" anchor="t" anchorCtr="0">
            <a:noAutofit/>
          </a:bodyPr>
          <a:lstStyle>
            <a:lvl1pPr marL="457200" lvl="0" indent="-342900" algn="l">
              <a:lnSpc>
                <a:spcPct val="94000"/>
              </a:lnSpc>
              <a:spcBef>
                <a:spcPts val="1000"/>
              </a:spcBef>
              <a:spcAft>
                <a:spcPts val="0"/>
              </a:spcAft>
              <a:buClr>
                <a:schemeClr val="dk2"/>
              </a:buClr>
              <a:buSzPts val="1800"/>
              <a:buChar char="■"/>
              <a:defRPr/>
            </a:lvl1pPr>
            <a:lvl2pPr marL="914400" lvl="1" indent="-342900" algn="l">
              <a:lnSpc>
                <a:spcPct val="94000"/>
              </a:lnSpc>
              <a:spcBef>
                <a:spcPts val="500"/>
              </a:spcBef>
              <a:spcAft>
                <a:spcPts val="0"/>
              </a:spcAft>
              <a:buClr>
                <a:schemeClr val="dk2"/>
              </a:buClr>
              <a:buSzPts val="1800"/>
              <a:buChar char="–"/>
              <a:defRPr/>
            </a:lvl2pPr>
            <a:lvl3pPr marL="1371600" lvl="2" indent="-342900" algn="l">
              <a:lnSpc>
                <a:spcPct val="94000"/>
              </a:lnSpc>
              <a:spcBef>
                <a:spcPts val="500"/>
              </a:spcBef>
              <a:spcAft>
                <a:spcPts val="0"/>
              </a:spcAft>
              <a:buClr>
                <a:schemeClr val="dk2"/>
              </a:buClr>
              <a:buSzPts val="1800"/>
              <a:buChar char="■"/>
              <a:defRPr/>
            </a:lvl3pPr>
            <a:lvl4pPr marL="1828800" lvl="3" indent="-342900" algn="l">
              <a:lnSpc>
                <a:spcPct val="94000"/>
              </a:lnSpc>
              <a:spcBef>
                <a:spcPts val="500"/>
              </a:spcBef>
              <a:spcAft>
                <a:spcPts val="0"/>
              </a:spcAft>
              <a:buClr>
                <a:schemeClr val="dk2"/>
              </a:buClr>
              <a:buSzPts val="1800"/>
              <a:buChar char="–"/>
              <a:defRPr/>
            </a:lvl4pPr>
            <a:lvl5pPr marL="2286000" lvl="4" indent="-342900" algn="l">
              <a:lnSpc>
                <a:spcPct val="94000"/>
              </a:lnSpc>
              <a:spcBef>
                <a:spcPts val="500"/>
              </a:spcBef>
              <a:spcAft>
                <a:spcPts val="0"/>
              </a:spcAft>
              <a:buClr>
                <a:schemeClr val="dk2"/>
              </a:buClr>
              <a:buSzPts val="1800"/>
              <a:buChar char="■"/>
              <a:defRPr/>
            </a:lvl5pPr>
            <a:lvl6pPr marL="2743200" lvl="5" indent="-342900" algn="l">
              <a:lnSpc>
                <a:spcPct val="94000"/>
              </a:lnSpc>
              <a:spcBef>
                <a:spcPts val="500"/>
              </a:spcBef>
              <a:spcAft>
                <a:spcPts val="0"/>
              </a:spcAft>
              <a:buClr>
                <a:schemeClr val="dk2"/>
              </a:buClr>
              <a:buSzPts val="1800"/>
              <a:buChar char="–"/>
              <a:defRPr/>
            </a:lvl6pPr>
            <a:lvl7pPr marL="3200400" lvl="6" indent="-342900" algn="l">
              <a:lnSpc>
                <a:spcPct val="94000"/>
              </a:lnSpc>
              <a:spcBef>
                <a:spcPts val="500"/>
              </a:spcBef>
              <a:spcAft>
                <a:spcPts val="0"/>
              </a:spcAft>
              <a:buClr>
                <a:schemeClr val="dk2"/>
              </a:buClr>
              <a:buSzPts val="1800"/>
              <a:buChar char="■"/>
              <a:defRPr/>
            </a:lvl7pPr>
            <a:lvl8pPr marL="3657600" lvl="7" indent="-342900" algn="l">
              <a:lnSpc>
                <a:spcPct val="94000"/>
              </a:lnSpc>
              <a:spcBef>
                <a:spcPts val="500"/>
              </a:spcBef>
              <a:spcAft>
                <a:spcPts val="0"/>
              </a:spcAft>
              <a:buClr>
                <a:schemeClr val="dk2"/>
              </a:buClr>
              <a:buSzPts val="1800"/>
              <a:buChar char="–"/>
              <a:defRPr/>
            </a:lvl8pPr>
            <a:lvl9pPr marL="4114800" lvl="8" indent="-342900" algn="l">
              <a:lnSpc>
                <a:spcPct val="94000"/>
              </a:lnSpc>
              <a:spcBef>
                <a:spcPts val="500"/>
              </a:spcBef>
              <a:spcAft>
                <a:spcPts val="200"/>
              </a:spcAft>
              <a:buClr>
                <a:schemeClr val="dk2"/>
              </a:buClr>
              <a:buSzPts val="1800"/>
              <a:buChar char="■"/>
              <a:defRPr/>
            </a:lvl9pPr>
          </a:lstStyle>
          <a:p>
            <a:endParaRPr/>
          </a:p>
        </p:txBody>
      </p:sp>
      <p:sp>
        <p:nvSpPr>
          <p:cNvPr id="28" name="Google Shape;28;p3"/>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3"/>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dk2"/>
        </a:solidFill>
        <a:effectLst/>
      </p:bgPr>
    </p:bg>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65025" y="1301360"/>
            <a:ext cx="9612971" cy="2852737"/>
          </a:xfrm>
          <a:prstGeom prst="rect">
            <a:avLst/>
          </a:prstGeom>
          <a:noFill/>
          <a:ln>
            <a:noFill/>
          </a:ln>
        </p:spPr>
        <p:txBody>
          <a:bodyPr spcFirstLastPara="1" wrap="square" lIns="91425" tIns="45700" rIns="91425" bIns="45700" anchor="b" anchorCtr="0">
            <a:noAutofit/>
          </a:bodyPr>
          <a:lstStyle>
            <a:lvl1pPr lvl="0" algn="r">
              <a:lnSpc>
                <a:spcPct val="89000"/>
              </a:lnSpc>
              <a:spcBef>
                <a:spcPts val="0"/>
              </a:spcBef>
              <a:spcAft>
                <a:spcPts val="0"/>
              </a:spcAft>
              <a:buClr>
                <a:schemeClr val="accent1"/>
              </a:buClr>
              <a:buSzPts val="7200"/>
              <a:buFont typeface="Libre Franklin"/>
              <a:buNone/>
              <a:defRPr sz="7200" cap="none">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5"/>
          <p:cNvSpPr txBox="1">
            <a:spLocks noGrp="1"/>
          </p:cNvSpPr>
          <p:nvPr>
            <p:ph type="body" idx="1"/>
          </p:nvPr>
        </p:nvSpPr>
        <p:spPr>
          <a:xfrm>
            <a:off x="765025" y="4216328"/>
            <a:ext cx="9612971" cy="1143324"/>
          </a:xfrm>
          <a:prstGeom prst="rect">
            <a:avLst/>
          </a:prstGeom>
          <a:noFill/>
          <a:ln>
            <a:noFill/>
          </a:ln>
        </p:spPr>
        <p:txBody>
          <a:bodyPr spcFirstLastPara="1" wrap="square" lIns="91425" tIns="45700" rIns="91425" bIns="45700" anchor="t" anchorCtr="0">
            <a:noAutofit/>
          </a:bodyPr>
          <a:lstStyle>
            <a:lvl1pPr marL="457200" lvl="0" indent="-228600" algn="r">
              <a:lnSpc>
                <a:spcPct val="112000"/>
              </a:lnSpc>
              <a:spcBef>
                <a:spcPts val="0"/>
              </a:spcBef>
              <a:spcAft>
                <a:spcPts val="0"/>
              </a:spcAft>
              <a:buClr>
                <a:schemeClr val="lt2"/>
              </a:buClr>
              <a:buSzPts val="2400"/>
              <a:buNone/>
              <a:defRPr sz="2400">
                <a:solidFill>
                  <a:schemeClr val="lt2"/>
                </a:solidFill>
              </a:defRPr>
            </a:lvl1pPr>
            <a:lvl2pPr marL="914400" lvl="1" indent="-228600" algn="l">
              <a:lnSpc>
                <a:spcPct val="94000"/>
              </a:lnSpc>
              <a:spcBef>
                <a:spcPts val="500"/>
              </a:spcBef>
              <a:spcAft>
                <a:spcPts val="0"/>
              </a:spcAft>
              <a:buClr>
                <a:schemeClr val="lt1"/>
              </a:buClr>
              <a:buSzPts val="2000"/>
              <a:buNone/>
              <a:defRPr sz="2000">
                <a:solidFill>
                  <a:schemeClr val="lt1"/>
                </a:solidFill>
              </a:defRPr>
            </a:lvl2pPr>
            <a:lvl3pPr marL="1371600" lvl="2" indent="-228600" algn="l">
              <a:lnSpc>
                <a:spcPct val="94000"/>
              </a:lnSpc>
              <a:spcBef>
                <a:spcPts val="500"/>
              </a:spcBef>
              <a:spcAft>
                <a:spcPts val="0"/>
              </a:spcAft>
              <a:buClr>
                <a:schemeClr val="lt1"/>
              </a:buClr>
              <a:buSzPts val="1800"/>
              <a:buNone/>
              <a:defRPr sz="1800">
                <a:solidFill>
                  <a:schemeClr val="lt1"/>
                </a:solidFill>
              </a:defRPr>
            </a:lvl3pPr>
            <a:lvl4pPr marL="1828800" lvl="3" indent="-228600" algn="l">
              <a:lnSpc>
                <a:spcPct val="94000"/>
              </a:lnSpc>
              <a:spcBef>
                <a:spcPts val="500"/>
              </a:spcBef>
              <a:spcAft>
                <a:spcPts val="0"/>
              </a:spcAft>
              <a:buClr>
                <a:schemeClr val="lt1"/>
              </a:buClr>
              <a:buSzPts val="1600"/>
              <a:buNone/>
              <a:defRPr sz="1600">
                <a:solidFill>
                  <a:schemeClr val="lt1"/>
                </a:solidFill>
              </a:defRPr>
            </a:lvl4pPr>
            <a:lvl5pPr marL="2286000" lvl="4" indent="-228600" algn="l">
              <a:lnSpc>
                <a:spcPct val="94000"/>
              </a:lnSpc>
              <a:spcBef>
                <a:spcPts val="500"/>
              </a:spcBef>
              <a:spcAft>
                <a:spcPts val="0"/>
              </a:spcAft>
              <a:buClr>
                <a:schemeClr val="lt1"/>
              </a:buClr>
              <a:buSzPts val="1600"/>
              <a:buNone/>
              <a:defRPr sz="1600">
                <a:solidFill>
                  <a:schemeClr val="lt1"/>
                </a:solidFill>
              </a:defRPr>
            </a:lvl5pPr>
            <a:lvl6pPr marL="2743200" lvl="5" indent="-228600" algn="l">
              <a:lnSpc>
                <a:spcPct val="94000"/>
              </a:lnSpc>
              <a:spcBef>
                <a:spcPts val="500"/>
              </a:spcBef>
              <a:spcAft>
                <a:spcPts val="0"/>
              </a:spcAft>
              <a:buClr>
                <a:schemeClr val="lt1"/>
              </a:buClr>
              <a:buSzPts val="1600"/>
              <a:buNone/>
              <a:defRPr sz="1600">
                <a:solidFill>
                  <a:schemeClr val="lt1"/>
                </a:solidFill>
              </a:defRPr>
            </a:lvl6pPr>
            <a:lvl7pPr marL="3200400" lvl="6" indent="-228600" algn="l">
              <a:lnSpc>
                <a:spcPct val="94000"/>
              </a:lnSpc>
              <a:spcBef>
                <a:spcPts val="500"/>
              </a:spcBef>
              <a:spcAft>
                <a:spcPts val="0"/>
              </a:spcAft>
              <a:buClr>
                <a:schemeClr val="lt1"/>
              </a:buClr>
              <a:buSzPts val="1600"/>
              <a:buNone/>
              <a:defRPr sz="1600">
                <a:solidFill>
                  <a:schemeClr val="lt1"/>
                </a:solidFill>
              </a:defRPr>
            </a:lvl7pPr>
            <a:lvl8pPr marL="3657600" lvl="7" indent="-228600" algn="l">
              <a:lnSpc>
                <a:spcPct val="94000"/>
              </a:lnSpc>
              <a:spcBef>
                <a:spcPts val="500"/>
              </a:spcBef>
              <a:spcAft>
                <a:spcPts val="0"/>
              </a:spcAft>
              <a:buClr>
                <a:schemeClr val="lt1"/>
              </a:buClr>
              <a:buSzPts val="1600"/>
              <a:buNone/>
              <a:defRPr sz="1600">
                <a:solidFill>
                  <a:schemeClr val="lt1"/>
                </a:solidFill>
              </a:defRPr>
            </a:lvl8pPr>
            <a:lvl9pPr marL="4114800" lvl="8" indent="-228600" algn="l">
              <a:lnSpc>
                <a:spcPct val="94000"/>
              </a:lnSpc>
              <a:spcBef>
                <a:spcPts val="500"/>
              </a:spcBef>
              <a:spcAft>
                <a:spcPts val="200"/>
              </a:spcAft>
              <a:buClr>
                <a:schemeClr val="lt1"/>
              </a:buClr>
              <a:buSzPts val="1600"/>
              <a:buNone/>
              <a:defRPr sz="1600">
                <a:solidFill>
                  <a:schemeClr val="lt1"/>
                </a:solidFill>
              </a:defRPr>
            </a:lvl9pPr>
          </a:lstStyle>
          <a:p>
            <a:endParaRPr/>
          </a:p>
        </p:txBody>
      </p:sp>
      <p:sp>
        <p:nvSpPr>
          <p:cNvPr id="41" name="Google Shape;41;p5"/>
          <p:cNvSpPr txBox="1">
            <a:spLocks noGrp="1"/>
          </p:cNvSpPr>
          <p:nvPr>
            <p:ph type="dt" idx="10"/>
          </p:nvPr>
        </p:nvSpPr>
        <p:spPr>
          <a:xfrm>
            <a:off x="738908" y="6453386"/>
            <a:ext cx="1622409"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
          <p:cNvSpPr txBox="1">
            <a:spLocks noGrp="1"/>
          </p:cNvSpPr>
          <p:nvPr>
            <p:ph type="ftr" idx="11"/>
          </p:nvPr>
        </p:nvSpPr>
        <p:spPr>
          <a:xfrm>
            <a:off x="2584312" y="6453386"/>
            <a:ext cx="7023377" cy="40461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5"/>
          <p:cNvSpPr txBox="1">
            <a:spLocks noGrp="1"/>
          </p:cNvSpPr>
          <p:nvPr>
            <p:ph type="sldNum" idx="12"/>
          </p:nvPr>
        </p:nvSpPr>
        <p:spPr>
          <a:xfrm>
            <a:off x="9830683"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lt2"/>
                </a:solidFill>
                <a:latin typeface="Libre Franklin"/>
                <a:ea typeface="Libre Franklin"/>
                <a:cs typeface="Libre Franklin"/>
                <a:sym typeface="Libre Franklin"/>
              </a:defRPr>
            </a:lvl1pPr>
            <a:lvl2pPr marL="0" lvl="1" indent="0" algn="r">
              <a:spcBef>
                <a:spcPts val="0"/>
              </a:spcBef>
              <a:buNone/>
              <a:defRPr sz="1200">
                <a:solidFill>
                  <a:schemeClr val="lt2"/>
                </a:solidFill>
                <a:latin typeface="Libre Franklin"/>
                <a:ea typeface="Libre Franklin"/>
                <a:cs typeface="Libre Franklin"/>
                <a:sym typeface="Libre Franklin"/>
              </a:defRPr>
            </a:lvl2pPr>
            <a:lvl3pPr marL="0" lvl="2" indent="0" algn="r">
              <a:spcBef>
                <a:spcPts val="0"/>
              </a:spcBef>
              <a:buNone/>
              <a:defRPr sz="1200">
                <a:solidFill>
                  <a:schemeClr val="lt2"/>
                </a:solidFill>
                <a:latin typeface="Libre Franklin"/>
                <a:ea typeface="Libre Franklin"/>
                <a:cs typeface="Libre Franklin"/>
                <a:sym typeface="Libre Franklin"/>
              </a:defRPr>
            </a:lvl3pPr>
            <a:lvl4pPr marL="0" lvl="3" indent="0" algn="r">
              <a:spcBef>
                <a:spcPts val="0"/>
              </a:spcBef>
              <a:buNone/>
              <a:defRPr sz="1200">
                <a:solidFill>
                  <a:schemeClr val="lt2"/>
                </a:solidFill>
                <a:latin typeface="Libre Franklin"/>
                <a:ea typeface="Libre Franklin"/>
                <a:cs typeface="Libre Franklin"/>
                <a:sym typeface="Libre Franklin"/>
              </a:defRPr>
            </a:lvl4pPr>
            <a:lvl5pPr marL="0" lvl="4" indent="0" algn="r">
              <a:spcBef>
                <a:spcPts val="0"/>
              </a:spcBef>
              <a:buNone/>
              <a:defRPr sz="1200">
                <a:solidFill>
                  <a:schemeClr val="lt2"/>
                </a:solidFill>
                <a:latin typeface="Libre Franklin"/>
                <a:ea typeface="Libre Franklin"/>
                <a:cs typeface="Libre Franklin"/>
                <a:sym typeface="Libre Franklin"/>
              </a:defRPr>
            </a:lvl5pPr>
            <a:lvl6pPr marL="0" lvl="5" indent="0" algn="r">
              <a:spcBef>
                <a:spcPts val="0"/>
              </a:spcBef>
              <a:buNone/>
              <a:defRPr sz="1200">
                <a:solidFill>
                  <a:schemeClr val="lt2"/>
                </a:solidFill>
                <a:latin typeface="Libre Franklin"/>
                <a:ea typeface="Libre Franklin"/>
                <a:cs typeface="Libre Franklin"/>
                <a:sym typeface="Libre Franklin"/>
              </a:defRPr>
            </a:lvl6pPr>
            <a:lvl7pPr marL="0" lvl="6" indent="0" algn="r">
              <a:spcBef>
                <a:spcPts val="0"/>
              </a:spcBef>
              <a:buNone/>
              <a:defRPr sz="1200">
                <a:solidFill>
                  <a:schemeClr val="lt2"/>
                </a:solidFill>
                <a:latin typeface="Libre Franklin"/>
                <a:ea typeface="Libre Franklin"/>
                <a:cs typeface="Libre Franklin"/>
                <a:sym typeface="Libre Franklin"/>
              </a:defRPr>
            </a:lvl7pPr>
            <a:lvl8pPr marL="0" lvl="7" indent="0" algn="r">
              <a:spcBef>
                <a:spcPts val="0"/>
              </a:spcBef>
              <a:buNone/>
              <a:defRPr sz="1200">
                <a:solidFill>
                  <a:schemeClr val="lt2"/>
                </a:solidFill>
                <a:latin typeface="Libre Franklin"/>
                <a:ea typeface="Libre Franklin"/>
                <a:cs typeface="Libre Franklin"/>
                <a:sym typeface="Libre Franklin"/>
              </a:defRPr>
            </a:lvl8pPr>
            <a:lvl9pPr marL="0" lvl="8" indent="0" algn="r">
              <a:spcBef>
                <a:spcPts val="0"/>
              </a:spcBef>
              <a:buNone/>
              <a:defRPr sz="1200">
                <a:solidFill>
                  <a:schemeClr val="lt2"/>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t-EE"/>
              <a:t>‹#›</a:t>
            </a:fld>
            <a:endParaRPr/>
          </a:p>
        </p:txBody>
      </p:sp>
      <p:sp>
        <p:nvSpPr>
          <p:cNvPr id="44" name="Google Shape;44;p5" title="Crop Mark"/>
          <p:cNvSpPr/>
          <p:nvPr/>
        </p:nvSpPr>
        <p:spPr>
          <a:xfrm>
            <a:off x="8151962" y="1685652"/>
            <a:ext cx="3275013" cy="4408488"/>
          </a:xfrm>
          <a:custGeom>
            <a:avLst/>
            <a:gdLst/>
            <a:ahLst/>
            <a:cxnLst/>
            <a:rect l="l" t="t" r="r" b="b"/>
            <a:pathLst>
              <a:path w="4125" h="5554" extrusionOk="0">
                <a:moveTo>
                  <a:pt x="3614" y="0"/>
                </a:moveTo>
                <a:lnTo>
                  <a:pt x="4125" y="0"/>
                </a:lnTo>
                <a:lnTo>
                  <a:pt x="4125" y="5554"/>
                </a:lnTo>
                <a:lnTo>
                  <a:pt x="0" y="5554"/>
                </a:lnTo>
                <a:lnTo>
                  <a:pt x="0" y="5074"/>
                </a:lnTo>
                <a:lnTo>
                  <a:pt x="3614" y="5074"/>
                </a:lnTo>
                <a:lnTo>
                  <a:pt x="3614" y="0"/>
                </a:lnTo>
                <a:close/>
              </a:path>
            </a:pathLst>
          </a:custGeom>
          <a:solidFill>
            <a:schemeClr val="accent1"/>
          </a:solid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4"/>
        <p:cNvGrpSpPr/>
        <p:nvPr/>
      </p:nvGrpSpPr>
      <p:grpSpPr>
        <a:xfrm>
          <a:off x="0" y="0"/>
          <a:ext cx="0" cy="0"/>
          <a:chOff x="0" y="0"/>
          <a:chExt cx="0" cy="0"/>
        </a:xfrm>
      </p:grpSpPr>
      <p:sp>
        <p:nvSpPr>
          <p:cNvPr id="55" name="Google Shape;55;p7"/>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7"/>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7"/>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7"/>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
        <p:nvSpPr>
          <p:cNvPr id="60" name="Google Shape;60;p8"/>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63"/>
        <p:cNvGrpSpPr/>
        <p:nvPr/>
      </p:nvGrpSpPr>
      <p:grpSpPr>
        <a:xfrm>
          <a:off x="0" y="0"/>
          <a:ext cx="0" cy="0"/>
          <a:chOff x="0" y="0"/>
          <a:chExt cx="0" cy="0"/>
        </a:xfrm>
      </p:grpSpPr>
      <p:sp>
        <p:nvSpPr>
          <p:cNvPr id="64" name="Google Shape;64;p9" title="Background Shape"/>
          <p:cNvSpPr/>
          <p:nvPr/>
        </p:nvSpPr>
        <p:spPr>
          <a:xfrm>
            <a:off x="0" y="376"/>
            <a:ext cx="5303520" cy="685762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txBox="1">
            <a:spLocks noGrp="1"/>
          </p:cNvSpPr>
          <p:nvPr>
            <p:ph type="title"/>
          </p:nvPr>
        </p:nvSpPr>
        <p:spPr>
          <a:xfrm>
            <a:off x="723900" y="685800"/>
            <a:ext cx="3855720" cy="2157884"/>
          </a:xfrm>
          <a:prstGeom prst="rect">
            <a:avLst/>
          </a:prstGeom>
          <a:noFill/>
          <a:ln>
            <a:noFill/>
          </a:ln>
        </p:spPr>
        <p:txBody>
          <a:bodyPr spcFirstLastPara="1" wrap="square" lIns="91425" tIns="45700" rIns="91425" bIns="45700" anchor="t" anchorCtr="0">
            <a:noAutofit/>
          </a:bodyPr>
          <a:lstStyle>
            <a:lvl1pPr lvl="0" algn="l">
              <a:lnSpc>
                <a:spcPct val="84000"/>
              </a:lnSpc>
              <a:spcBef>
                <a:spcPts val="0"/>
              </a:spcBef>
              <a:spcAft>
                <a:spcPts val="0"/>
              </a:spcAft>
              <a:buClr>
                <a:schemeClr val="dk2"/>
              </a:buClr>
              <a:buSzPts val="4800"/>
              <a:buFont typeface="Libre Franklin"/>
              <a:buNone/>
              <a:defRPr sz="48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9"/>
          <p:cNvSpPr txBox="1">
            <a:spLocks noGrp="1"/>
          </p:cNvSpPr>
          <p:nvPr>
            <p:ph type="body" idx="1"/>
          </p:nvPr>
        </p:nvSpPr>
        <p:spPr>
          <a:xfrm>
            <a:off x="6256020" y="685801"/>
            <a:ext cx="5212080" cy="5175250"/>
          </a:xfrm>
          <a:prstGeom prst="rect">
            <a:avLst/>
          </a:prstGeom>
          <a:noFill/>
          <a:ln>
            <a:noFill/>
          </a:ln>
        </p:spPr>
        <p:txBody>
          <a:bodyPr spcFirstLastPara="1" wrap="square" lIns="91425" tIns="45700" rIns="91425" bIns="45700" anchor="t" anchorCtr="0">
            <a:noAutofit/>
          </a:bodyPr>
          <a:lstStyle>
            <a:lvl1pPr marL="457200" lvl="0" indent="-355600" algn="l">
              <a:lnSpc>
                <a:spcPct val="94000"/>
              </a:lnSpc>
              <a:spcBef>
                <a:spcPts val="1000"/>
              </a:spcBef>
              <a:spcAft>
                <a:spcPts val="0"/>
              </a:spcAft>
              <a:buClr>
                <a:schemeClr val="dk2"/>
              </a:buClr>
              <a:buSzPts val="2000"/>
              <a:buChar char="■"/>
              <a:defRPr sz="2000"/>
            </a:lvl1pPr>
            <a:lvl2pPr marL="914400" lvl="1" indent="-355600" algn="l">
              <a:lnSpc>
                <a:spcPct val="94000"/>
              </a:lnSpc>
              <a:spcBef>
                <a:spcPts val="500"/>
              </a:spcBef>
              <a:spcAft>
                <a:spcPts val="0"/>
              </a:spcAft>
              <a:buClr>
                <a:schemeClr val="dk2"/>
              </a:buClr>
              <a:buSzPts val="2000"/>
              <a:buChar char="–"/>
              <a:defRPr sz="2000"/>
            </a:lvl2pPr>
            <a:lvl3pPr marL="1371600" lvl="2" indent="-342900" algn="l">
              <a:lnSpc>
                <a:spcPct val="94000"/>
              </a:lnSpc>
              <a:spcBef>
                <a:spcPts val="500"/>
              </a:spcBef>
              <a:spcAft>
                <a:spcPts val="0"/>
              </a:spcAft>
              <a:buClr>
                <a:schemeClr val="dk2"/>
              </a:buClr>
              <a:buSzPts val="1800"/>
              <a:buChar char="■"/>
              <a:defRPr sz="1800"/>
            </a:lvl3pPr>
            <a:lvl4pPr marL="1828800" lvl="3" indent="-342900" algn="l">
              <a:lnSpc>
                <a:spcPct val="94000"/>
              </a:lnSpc>
              <a:spcBef>
                <a:spcPts val="500"/>
              </a:spcBef>
              <a:spcAft>
                <a:spcPts val="0"/>
              </a:spcAft>
              <a:buClr>
                <a:schemeClr val="dk2"/>
              </a:buClr>
              <a:buSzPts val="1800"/>
              <a:buChar char="–"/>
              <a:defRPr sz="1800"/>
            </a:lvl4pPr>
            <a:lvl5pPr marL="2286000" lvl="4" indent="-330200" algn="l">
              <a:lnSpc>
                <a:spcPct val="94000"/>
              </a:lnSpc>
              <a:spcBef>
                <a:spcPts val="500"/>
              </a:spcBef>
              <a:spcAft>
                <a:spcPts val="0"/>
              </a:spcAft>
              <a:buClr>
                <a:schemeClr val="dk2"/>
              </a:buClr>
              <a:buSzPts val="1600"/>
              <a:buChar char="■"/>
              <a:defRPr sz="1600"/>
            </a:lvl5pPr>
            <a:lvl6pPr marL="2743200" lvl="5" indent="-330200" algn="l">
              <a:lnSpc>
                <a:spcPct val="94000"/>
              </a:lnSpc>
              <a:spcBef>
                <a:spcPts val="500"/>
              </a:spcBef>
              <a:spcAft>
                <a:spcPts val="0"/>
              </a:spcAft>
              <a:buClr>
                <a:schemeClr val="dk2"/>
              </a:buClr>
              <a:buSzPts val="1600"/>
              <a:buChar char="–"/>
              <a:defRPr sz="1600"/>
            </a:lvl6pPr>
            <a:lvl7pPr marL="3200400" lvl="6" indent="-330200" algn="l">
              <a:lnSpc>
                <a:spcPct val="94000"/>
              </a:lnSpc>
              <a:spcBef>
                <a:spcPts val="500"/>
              </a:spcBef>
              <a:spcAft>
                <a:spcPts val="0"/>
              </a:spcAft>
              <a:buClr>
                <a:schemeClr val="dk2"/>
              </a:buClr>
              <a:buSzPts val="1600"/>
              <a:buChar char="■"/>
              <a:defRPr sz="1600"/>
            </a:lvl7pPr>
            <a:lvl8pPr marL="3657600" lvl="7" indent="-330200" algn="l">
              <a:lnSpc>
                <a:spcPct val="94000"/>
              </a:lnSpc>
              <a:spcBef>
                <a:spcPts val="500"/>
              </a:spcBef>
              <a:spcAft>
                <a:spcPts val="0"/>
              </a:spcAft>
              <a:buClr>
                <a:schemeClr val="dk2"/>
              </a:buClr>
              <a:buSzPts val="1600"/>
              <a:buChar char="–"/>
              <a:defRPr sz="1600"/>
            </a:lvl8pPr>
            <a:lvl9pPr marL="4114800" lvl="8" indent="-330200" algn="l">
              <a:lnSpc>
                <a:spcPct val="94000"/>
              </a:lnSpc>
              <a:spcBef>
                <a:spcPts val="500"/>
              </a:spcBef>
              <a:spcAft>
                <a:spcPts val="200"/>
              </a:spcAft>
              <a:buClr>
                <a:schemeClr val="dk2"/>
              </a:buClr>
              <a:buSzPts val="1600"/>
              <a:buChar char="■"/>
              <a:defRPr sz="1600"/>
            </a:lvl9pPr>
          </a:lstStyle>
          <a:p>
            <a:endParaRPr/>
          </a:p>
        </p:txBody>
      </p:sp>
      <p:sp>
        <p:nvSpPr>
          <p:cNvPr id="67" name="Google Shape;67;p9"/>
          <p:cNvSpPr txBox="1">
            <a:spLocks noGrp="1"/>
          </p:cNvSpPr>
          <p:nvPr>
            <p:ph type="body" idx="2"/>
          </p:nvPr>
        </p:nvSpPr>
        <p:spPr>
          <a:xfrm>
            <a:off x="723900" y="2856344"/>
            <a:ext cx="3855720" cy="3011056"/>
          </a:xfrm>
          <a:prstGeom prst="rect">
            <a:avLst/>
          </a:prstGeom>
          <a:noFill/>
          <a:ln>
            <a:noFill/>
          </a:ln>
        </p:spPr>
        <p:txBody>
          <a:bodyPr spcFirstLastPara="1" wrap="square" lIns="91425" tIns="45700" rIns="91425" bIns="45700" anchor="t" anchorCtr="0">
            <a:noAutofit/>
          </a:bodyPr>
          <a:lstStyle>
            <a:lvl1pPr marL="457200" lvl="0" indent="-228600" algn="l">
              <a:lnSpc>
                <a:spcPct val="113000"/>
              </a:lnSpc>
              <a:spcBef>
                <a:spcPts val="0"/>
              </a:spcBef>
              <a:spcAft>
                <a:spcPts val="0"/>
              </a:spcAft>
              <a:buClr>
                <a:schemeClr val="dk2"/>
              </a:buClr>
              <a:buSzPts val="1600"/>
              <a:buNone/>
              <a:defRPr sz="1600"/>
            </a:lvl1pPr>
            <a:lvl2pPr marL="914400" lvl="1" indent="-228600" algn="l">
              <a:lnSpc>
                <a:spcPct val="94000"/>
              </a:lnSpc>
              <a:spcBef>
                <a:spcPts val="1500"/>
              </a:spcBef>
              <a:spcAft>
                <a:spcPts val="0"/>
              </a:spcAft>
              <a:buClr>
                <a:schemeClr val="dk2"/>
              </a:buClr>
              <a:buSzPts val="1400"/>
              <a:buNone/>
              <a:defRPr sz="1400"/>
            </a:lvl2pPr>
            <a:lvl3pPr marL="1371600" lvl="2" indent="-228600" algn="l">
              <a:lnSpc>
                <a:spcPct val="94000"/>
              </a:lnSpc>
              <a:spcBef>
                <a:spcPts val="500"/>
              </a:spcBef>
              <a:spcAft>
                <a:spcPts val="0"/>
              </a:spcAft>
              <a:buClr>
                <a:schemeClr val="dk2"/>
              </a:buClr>
              <a:buSzPts val="1200"/>
              <a:buNone/>
              <a:defRPr sz="1200"/>
            </a:lvl3pPr>
            <a:lvl4pPr marL="1828800" lvl="3" indent="-228600" algn="l">
              <a:lnSpc>
                <a:spcPct val="94000"/>
              </a:lnSpc>
              <a:spcBef>
                <a:spcPts val="500"/>
              </a:spcBef>
              <a:spcAft>
                <a:spcPts val="0"/>
              </a:spcAft>
              <a:buClr>
                <a:schemeClr val="dk2"/>
              </a:buClr>
              <a:buSzPts val="1000"/>
              <a:buNone/>
              <a:defRPr sz="1000"/>
            </a:lvl4pPr>
            <a:lvl5pPr marL="2286000" lvl="4" indent="-228600" algn="l">
              <a:lnSpc>
                <a:spcPct val="94000"/>
              </a:lnSpc>
              <a:spcBef>
                <a:spcPts val="500"/>
              </a:spcBef>
              <a:spcAft>
                <a:spcPts val="0"/>
              </a:spcAft>
              <a:buClr>
                <a:schemeClr val="dk2"/>
              </a:buClr>
              <a:buSzPts val="1000"/>
              <a:buNone/>
              <a:defRPr sz="1000"/>
            </a:lvl5pPr>
            <a:lvl6pPr marL="2743200" lvl="5" indent="-228600" algn="l">
              <a:lnSpc>
                <a:spcPct val="94000"/>
              </a:lnSpc>
              <a:spcBef>
                <a:spcPts val="500"/>
              </a:spcBef>
              <a:spcAft>
                <a:spcPts val="0"/>
              </a:spcAft>
              <a:buClr>
                <a:schemeClr val="dk2"/>
              </a:buClr>
              <a:buSzPts val="1000"/>
              <a:buNone/>
              <a:defRPr sz="1000"/>
            </a:lvl6pPr>
            <a:lvl7pPr marL="3200400" lvl="6" indent="-228600" algn="l">
              <a:lnSpc>
                <a:spcPct val="94000"/>
              </a:lnSpc>
              <a:spcBef>
                <a:spcPts val="500"/>
              </a:spcBef>
              <a:spcAft>
                <a:spcPts val="0"/>
              </a:spcAft>
              <a:buClr>
                <a:schemeClr val="dk2"/>
              </a:buClr>
              <a:buSzPts val="1000"/>
              <a:buNone/>
              <a:defRPr sz="1000"/>
            </a:lvl7pPr>
            <a:lvl8pPr marL="3657600" lvl="7" indent="-228600" algn="l">
              <a:lnSpc>
                <a:spcPct val="94000"/>
              </a:lnSpc>
              <a:spcBef>
                <a:spcPts val="500"/>
              </a:spcBef>
              <a:spcAft>
                <a:spcPts val="0"/>
              </a:spcAft>
              <a:buClr>
                <a:schemeClr val="dk2"/>
              </a:buClr>
              <a:buSzPts val="1000"/>
              <a:buNone/>
              <a:defRPr sz="1000"/>
            </a:lvl8pPr>
            <a:lvl9pPr marL="4114800" lvl="8" indent="-228600" algn="l">
              <a:lnSpc>
                <a:spcPct val="94000"/>
              </a:lnSpc>
              <a:spcBef>
                <a:spcPts val="500"/>
              </a:spcBef>
              <a:spcAft>
                <a:spcPts val="200"/>
              </a:spcAft>
              <a:buClr>
                <a:schemeClr val="dk2"/>
              </a:buClr>
              <a:buSzPts val="1000"/>
              <a:buNone/>
              <a:defRPr sz="1000"/>
            </a:lvl9pPr>
          </a:lstStyle>
          <a:p>
            <a:endParaRPr/>
          </a:p>
        </p:txBody>
      </p:sp>
      <p:sp>
        <p:nvSpPr>
          <p:cNvPr id="68" name="Google Shape;68;p9"/>
          <p:cNvSpPr txBox="1">
            <a:spLocks noGrp="1"/>
          </p:cNvSpPr>
          <p:nvPr>
            <p:ph type="dt" idx="10"/>
          </p:nvPr>
        </p:nvSpPr>
        <p:spPr>
          <a:xfrm>
            <a:off x="72390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9"/>
          <p:cNvSpPr txBox="1">
            <a:spLocks noGrp="1"/>
          </p:cNvSpPr>
          <p:nvPr>
            <p:ph type="ftr" idx="11"/>
          </p:nvPr>
        </p:nvSpPr>
        <p:spPr>
          <a:xfrm>
            <a:off x="2205945" y="6453386"/>
            <a:ext cx="2373675"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9"/>
          <p:cNvSpPr txBox="1">
            <a:spLocks noGrp="1"/>
          </p:cNvSpPr>
          <p:nvPr>
            <p:ph type="sldNum" idx="12"/>
          </p:nvPr>
        </p:nvSpPr>
        <p:spPr>
          <a:xfrm>
            <a:off x="9883140"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dk2"/>
                </a:solidFill>
                <a:latin typeface="Libre Franklin"/>
                <a:ea typeface="Libre Franklin"/>
                <a:cs typeface="Libre Franklin"/>
                <a:sym typeface="Libre Franklin"/>
              </a:defRPr>
            </a:lvl1pPr>
            <a:lvl2pPr marL="0" lvl="1" indent="0" algn="r">
              <a:spcBef>
                <a:spcPts val="0"/>
              </a:spcBef>
              <a:buNone/>
              <a:defRPr sz="1200">
                <a:solidFill>
                  <a:schemeClr val="dk2"/>
                </a:solidFill>
                <a:latin typeface="Libre Franklin"/>
                <a:ea typeface="Libre Franklin"/>
                <a:cs typeface="Libre Franklin"/>
                <a:sym typeface="Libre Franklin"/>
              </a:defRPr>
            </a:lvl2pPr>
            <a:lvl3pPr marL="0" lvl="2" indent="0" algn="r">
              <a:spcBef>
                <a:spcPts val="0"/>
              </a:spcBef>
              <a:buNone/>
              <a:defRPr sz="1200">
                <a:solidFill>
                  <a:schemeClr val="dk2"/>
                </a:solidFill>
                <a:latin typeface="Libre Franklin"/>
                <a:ea typeface="Libre Franklin"/>
                <a:cs typeface="Libre Franklin"/>
                <a:sym typeface="Libre Franklin"/>
              </a:defRPr>
            </a:lvl3pPr>
            <a:lvl4pPr marL="0" lvl="3" indent="0" algn="r">
              <a:spcBef>
                <a:spcPts val="0"/>
              </a:spcBef>
              <a:buNone/>
              <a:defRPr sz="1200">
                <a:solidFill>
                  <a:schemeClr val="dk2"/>
                </a:solidFill>
                <a:latin typeface="Libre Franklin"/>
                <a:ea typeface="Libre Franklin"/>
                <a:cs typeface="Libre Franklin"/>
                <a:sym typeface="Libre Franklin"/>
              </a:defRPr>
            </a:lvl4pPr>
            <a:lvl5pPr marL="0" lvl="4" indent="0" algn="r">
              <a:spcBef>
                <a:spcPts val="0"/>
              </a:spcBef>
              <a:buNone/>
              <a:defRPr sz="1200">
                <a:solidFill>
                  <a:schemeClr val="dk2"/>
                </a:solidFill>
                <a:latin typeface="Libre Franklin"/>
                <a:ea typeface="Libre Franklin"/>
                <a:cs typeface="Libre Franklin"/>
                <a:sym typeface="Libre Franklin"/>
              </a:defRPr>
            </a:lvl5pPr>
            <a:lvl6pPr marL="0" lvl="5" indent="0" algn="r">
              <a:spcBef>
                <a:spcPts val="0"/>
              </a:spcBef>
              <a:buNone/>
              <a:defRPr sz="1200">
                <a:solidFill>
                  <a:schemeClr val="dk2"/>
                </a:solidFill>
                <a:latin typeface="Libre Franklin"/>
                <a:ea typeface="Libre Franklin"/>
                <a:cs typeface="Libre Franklin"/>
                <a:sym typeface="Libre Franklin"/>
              </a:defRPr>
            </a:lvl6pPr>
            <a:lvl7pPr marL="0" lvl="6" indent="0" algn="r">
              <a:spcBef>
                <a:spcPts val="0"/>
              </a:spcBef>
              <a:buNone/>
              <a:defRPr sz="1200">
                <a:solidFill>
                  <a:schemeClr val="dk2"/>
                </a:solidFill>
                <a:latin typeface="Libre Franklin"/>
                <a:ea typeface="Libre Franklin"/>
                <a:cs typeface="Libre Franklin"/>
                <a:sym typeface="Libre Franklin"/>
              </a:defRPr>
            </a:lvl7pPr>
            <a:lvl8pPr marL="0" lvl="7" indent="0" algn="r">
              <a:spcBef>
                <a:spcPts val="0"/>
              </a:spcBef>
              <a:buNone/>
              <a:defRPr sz="1200">
                <a:solidFill>
                  <a:schemeClr val="dk2"/>
                </a:solidFill>
                <a:latin typeface="Libre Franklin"/>
                <a:ea typeface="Libre Franklin"/>
                <a:cs typeface="Libre Franklin"/>
                <a:sym typeface="Libre Franklin"/>
              </a:defRPr>
            </a:lvl8pPr>
            <a:lvl9pPr marL="0" lvl="8" indent="0" algn="r">
              <a:spcBef>
                <a:spcPts val="0"/>
              </a:spcBef>
              <a:buNone/>
              <a:defRPr sz="1200">
                <a:solidFill>
                  <a:schemeClr val="dk2"/>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t-EE"/>
              <a:t>‹#›</a:t>
            </a:fld>
            <a:endParaRPr/>
          </a:p>
        </p:txBody>
      </p:sp>
      <p:sp>
        <p:nvSpPr>
          <p:cNvPr id="71" name="Google Shape;71;p9" title="Divider Bar"/>
          <p:cNvSpPr/>
          <p:nvPr/>
        </p:nvSpPr>
        <p:spPr>
          <a:xfrm>
            <a:off x="5303520" y="376"/>
            <a:ext cx="22860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title="Background Shape"/>
          <p:cNvSpPr/>
          <p:nvPr/>
        </p:nvSpPr>
        <p:spPr>
          <a:xfrm>
            <a:off x="0" y="376"/>
            <a:ext cx="5303520" cy="685762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0"/>
          <p:cNvSpPr txBox="1">
            <a:spLocks noGrp="1"/>
          </p:cNvSpPr>
          <p:nvPr>
            <p:ph type="title"/>
          </p:nvPr>
        </p:nvSpPr>
        <p:spPr>
          <a:xfrm>
            <a:off x="723900" y="685800"/>
            <a:ext cx="3855720" cy="2157884"/>
          </a:xfrm>
          <a:prstGeom prst="rect">
            <a:avLst/>
          </a:prstGeom>
          <a:noFill/>
          <a:ln>
            <a:noFill/>
          </a:ln>
        </p:spPr>
        <p:txBody>
          <a:bodyPr spcFirstLastPara="1" wrap="square" lIns="91425" tIns="45700" rIns="91425" bIns="45700" anchor="t" anchorCtr="0">
            <a:noAutofit/>
          </a:bodyPr>
          <a:lstStyle>
            <a:lvl1pPr lvl="0" algn="l">
              <a:lnSpc>
                <a:spcPct val="84000"/>
              </a:lnSpc>
              <a:spcBef>
                <a:spcPts val="0"/>
              </a:spcBef>
              <a:spcAft>
                <a:spcPts val="0"/>
              </a:spcAft>
              <a:buClr>
                <a:schemeClr val="dk2"/>
              </a:buClr>
              <a:buSzPts val="4800"/>
              <a:buFont typeface="Libre Franklin"/>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0"/>
          <p:cNvSpPr>
            <a:spLocks noGrp="1"/>
          </p:cNvSpPr>
          <p:nvPr>
            <p:ph type="pic" idx="2"/>
          </p:nvPr>
        </p:nvSpPr>
        <p:spPr>
          <a:xfrm>
            <a:off x="5532120" y="0"/>
            <a:ext cx="6659880" cy="6857999"/>
          </a:xfrm>
          <a:prstGeom prst="rect">
            <a:avLst/>
          </a:prstGeom>
          <a:noFill/>
          <a:ln>
            <a:noFill/>
          </a:ln>
        </p:spPr>
        <p:txBody>
          <a:bodyPr spcFirstLastPara="1" wrap="square" lIns="91425" tIns="45700" rIns="91425" bIns="45700" anchor="t" anchorCtr="0">
            <a:noAutofit/>
          </a:bodyPr>
          <a:lstStyle>
            <a:lvl1pPr marR="0" lvl="0" algn="l" rtl="0">
              <a:lnSpc>
                <a:spcPct val="94000"/>
              </a:lnSpc>
              <a:spcBef>
                <a:spcPts val="1000"/>
              </a:spcBef>
              <a:spcAft>
                <a:spcPts val="0"/>
              </a:spcAft>
              <a:buClr>
                <a:schemeClr val="dk2"/>
              </a:buClr>
              <a:buSzPts val="2000"/>
              <a:buFont typeface="Libre Franklin"/>
              <a:buNone/>
              <a:defRPr sz="2000" b="0" i="0" u="none" strike="noStrike" cap="none">
                <a:solidFill>
                  <a:schemeClr val="dk2"/>
                </a:solidFill>
                <a:latin typeface="Libre Franklin"/>
                <a:ea typeface="Libre Franklin"/>
                <a:cs typeface="Libre Franklin"/>
                <a:sym typeface="Libre Franklin"/>
              </a:defRPr>
            </a:lvl1pPr>
            <a:lvl2pPr marR="0" lvl="1" algn="l" rtl="0">
              <a:lnSpc>
                <a:spcPct val="94000"/>
              </a:lnSpc>
              <a:spcBef>
                <a:spcPts val="500"/>
              </a:spcBef>
              <a:spcAft>
                <a:spcPts val="0"/>
              </a:spcAft>
              <a:buClr>
                <a:schemeClr val="dk2"/>
              </a:buClr>
              <a:buSzPts val="2000"/>
              <a:buFont typeface="Libre Franklin"/>
              <a:buNone/>
              <a:defRPr sz="2000" b="0" i="1" u="none" strike="noStrike" cap="none">
                <a:solidFill>
                  <a:schemeClr val="dk2"/>
                </a:solidFill>
                <a:latin typeface="Libre Franklin"/>
                <a:ea typeface="Libre Franklin"/>
                <a:cs typeface="Libre Franklin"/>
                <a:sym typeface="Libre Franklin"/>
              </a:defRPr>
            </a:lvl2pPr>
            <a:lvl3pPr marR="0" lvl="2" algn="l" rtl="0">
              <a:lnSpc>
                <a:spcPct val="94000"/>
              </a:lnSpc>
              <a:spcBef>
                <a:spcPts val="500"/>
              </a:spcBef>
              <a:spcAft>
                <a:spcPts val="0"/>
              </a:spcAft>
              <a:buClr>
                <a:schemeClr val="dk2"/>
              </a:buClr>
              <a:buSzPts val="2000"/>
              <a:buFont typeface="Libre Franklin"/>
              <a:buNone/>
              <a:defRPr sz="2000" b="0" i="0" u="none" strike="noStrike" cap="none">
                <a:solidFill>
                  <a:schemeClr val="dk2"/>
                </a:solidFill>
                <a:latin typeface="Libre Franklin"/>
                <a:ea typeface="Libre Franklin"/>
                <a:cs typeface="Libre Franklin"/>
                <a:sym typeface="Libre Franklin"/>
              </a:defRPr>
            </a:lvl3pPr>
            <a:lvl4pPr marR="0" lvl="3" algn="l" rtl="0">
              <a:lnSpc>
                <a:spcPct val="94000"/>
              </a:lnSpc>
              <a:spcBef>
                <a:spcPts val="500"/>
              </a:spcBef>
              <a:spcAft>
                <a:spcPts val="0"/>
              </a:spcAft>
              <a:buClr>
                <a:schemeClr val="dk2"/>
              </a:buClr>
              <a:buSzPts val="2000"/>
              <a:buFont typeface="Libre Franklin"/>
              <a:buNone/>
              <a:defRPr sz="2000" b="0" i="1" u="none" strike="noStrike" cap="none">
                <a:solidFill>
                  <a:schemeClr val="dk2"/>
                </a:solidFill>
                <a:latin typeface="Libre Franklin"/>
                <a:ea typeface="Libre Franklin"/>
                <a:cs typeface="Libre Franklin"/>
                <a:sym typeface="Libre Franklin"/>
              </a:defRPr>
            </a:lvl4pPr>
            <a:lvl5pPr marR="0" lvl="4" algn="l" rtl="0">
              <a:lnSpc>
                <a:spcPct val="94000"/>
              </a:lnSpc>
              <a:spcBef>
                <a:spcPts val="500"/>
              </a:spcBef>
              <a:spcAft>
                <a:spcPts val="0"/>
              </a:spcAft>
              <a:buClr>
                <a:schemeClr val="dk2"/>
              </a:buClr>
              <a:buSzPts val="2000"/>
              <a:buFont typeface="Libre Franklin"/>
              <a:buNone/>
              <a:defRPr sz="2000" b="0" i="0" u="none" strike="noStrike" cap="none">
                <a:solidFill>
                  <a:schemeClr val="dk2"/>
                </a:solidFill>
                <a:latin typeface="Libre Franklin"/>
                <a:ea typeface="Libre Franklin"/>
                <a:cs typeface="Libre Franklin"/>
                <a:sym typeface="Libre Franklin"/>
              </a:defRPr>
            </a:lvl5pPr>
            <a:lvl6pPr marR="0" lvl="5" algn="l" rtl="0">
              <a:lnSpc>
                <a:spcPct val="94000"/>
              </a:lnSpc>
              <a:spcBef>
                <a:spcPts val="500"/>
              </a:spcBef>
              <a:spcAft>
                <a:spcPts val="0"/>
              </a:spcAft>
              <a:buClr>
                <a:schemeClr val="dk2"/>
              </a:buClr>
              <a:buSzPts val="2000"/>
              <a:buFont typeface="Libre Franklin"/>
              <a:buNone/>
              <a:defRPr sz="2000" b="0" i="1" u="none" strike="noStrike" cap="none">
                <a:solidFill>
                  <a:schemeClr val="dk2"/>
                </a:solidFill>
                <a:latin typeface="Libre Franklin"/>
                <a:ea typeface="Libre Franklin"/>
                <a:cs typeface="Libre Franklin"/>
                <a:sym typeface="Libre Franklin"/>
              </a:defRPr>
            </a:lvl6pPr>
            <a:lvl7pPr marR="0" lvl="6" algn="l" rtl="0">
              <a:lnSpc>
                <a:spcPct val="94000"/>
              </a:lnSpc>
              <a:spcBef>
                <a:spcPts val="500"/>
              </a:spcBef>
              <a:spcAft>
                <a:spcPts val="0"/>
              </a:spcAft>
              <a:buClr>
                <a:schemeClr val="dk2"/>
              </a:buClr>
              <a:buSzPts val="2000"/>
              <a:buFont typeface="Libre Franklin"/>
              <a:buNone/>
              <a:defRPr sz="2000" b="0" i="0" u="none" strike="noStrike" cap="none">
                <a:solidFill>
                  <a:schemeClr val="dk2"/>
                </a:solidFill>
                <a:latin typeface="Libre Franklin"/>
                <a:ea typeface="Libre Franklin"/>
                <a:cs typeface="Libre Franklin"/>
                <a:sym typeface="Libre Franklin"/>
              </a:defRPr>
            </a:lvl7pPr>
            <a:lvl8pPr marR="0" lvl="7" algn="l" rtl="0">
              <a:lnSpc>
                <a:spcPct val="94000"/>
              </a:lnSpc>
              <a:spcBef>
                <a:spcPts val="500"/>
              </a:spcBef>
              <a:spcAft>
                <a:spcPts val="0"/>
              </a:spcAft>
              <a:buClr>
                <a:schemeClr val="dk2"/>
              </a:buClr>
              <a:buSzPts val="2000"/>
              <a:buFont typeface="Libre Franklin"/>
              <a:buNone/>
              <a:defRPr sz="2000" b="0" i="1" u="none" strike="noStrike" cap="none">
                <a:solidFill>
                  <a:schemeClr val="dk2"/>
                </a:solidFill>
                <a:latin typeface="Libre Franklin"/>
                <a:ea typeface="Libre Franklin"/>
                <a:cs typeface="Libre Franklin"/>
                <a:sym typeface="Libre Franklin"/>
              </a:defRPr>
            </a:lvl8pPr>
            <a:lvl9pPr marR="0" lvl="8" algn="l" rtl="0">
              <a:lnSpc>
                <a:spcPct val="94000"/>
              </a:lnSpc>
              <a:spcBef>
                <a:spcPts val="500"/>
              </a:spcBef>
              <a:spcAft>
                <a:spcPts val="200"/>
              </a:spcAft>
              <a:buClr>
                <a:schemeClr val="dk2"/>
              </a:buClr>
              <a:buSzPts val="2000"/>
              <a:buFont typeface="Libre Franklin"/>
              <a:buNone/>
              <a:defRPr sz="2000" b="0" i="0" u="none" strike="noStrike" cap="none">
                <a:solidFill>
                  <a:schemeClr val="dk2"/>
                </a:solidFill>
                <a:latin typeface="Libre Franklin"/>
                <a:ea typeface="Libre Franklin"/>
                <a:cs typeface="Libre Franklin"/>
                <a:sym typeface="Libre Franklin"/>
              </a:defRPr>
            </a:lvl9pPr>
          </a:lstStyle>
          <a:p>
            <a:endParaRPr/>
          </a:p>
        </p:txBody>
      </p:sp>
      <p:sp>
        <p:nvSpPr>
          <p:cNvPr id="76" name="Google Shape;76;p10"/>
          <p:cNvSpPr txBox="1">
            <a:spLocks noGrp="1"/>
          </p:cNvSpPr>
          <p:nvPr>
            <p:ph type="body" idx="1"/>
          </p:nvPr>
        </p:nvSpPr>
        <p:spPr>
          <a:xfrm>
            <a:off x="723900" y="2855968"/>
            <a:ext cx="3855720" cy="3011432"/>
          </a:xfrm>
          <a:prstGeom prst="rect">
            <a:avLst/>
          </a:prstGeom>
          <a:noFill/>
          <a:ln>
            <a:noFill/>
          </a:ln>
        </p:spPr>
        <p:txBody>
          <a:bodyPr spcFirstLastPara="1" wrap="square" lIns="91425" tIns="45700" rIns="91425" bIns="45700" anchor="t" anchorCtr="0">
            <a:noAutofit/>
          </a:bodyPr>
          <a:lstStyle>
            <a:lvl1pPr marL="457200" lvl="0" indent="-228600" algn="l">
              <a:lnSpc>
                <a:spcPct val="113000"/>
              </a:lnSpc>
              <a:spcBef>
                <a:spcPts val="0"/>
              </a:spcBef>
              <a:spcAft>
                <a:spcPts val="0"/>
              </a:spcAft>
              <a:buClr>
                <a:schemeClr val="dk2"/>
              </a:buClr>
              <a:buSzPts val="1600"/>
              <a:buNone/>
              <a:defRPr sz="1600"/>
            </a:lvl1pPr>
            <a:lvl2pPr marL="914400" lvl="1" indent="-228600" algn="l">
              <a:lnSpc>
                <a:spcPct val="94000"/>
              </a:lnSpc>
              <a:spcBef>
                <a:spcPts val="1500"/>
              </a:spcBef>
              <a:spcAft>
                <a:spcPts val="0"/>
              </a:spcAft>
              <a:buClr>
                <a:schemeClr val="dk2"/>
              </a:buClr>
              <a:buSzPts val="1400"/>
              <a:buNone/>
              <a:defRPr sz="1400"/>
            </a:lvl2pPr>
            <a:lvl3pPr marL="1371600" lvl="2" indent="-228600" algn="l">
              <a:lnSpc>
                <a:spcPct val="94000"/>
              </a:lnSpc>
              <a:spcBef>
                <a:spcPts val="500"/>
              </a:spcBef>
              <a:spcAft>
                <a:spcPts val="0"/>
              </a:spcAft>
              <a:buClr>
                <a:schemeClr val="dk2"/>
              </a:buClr>
              <a:buSzPts val="1200"/>
              <a:buNone/>
              <a:defRPr sz="1200"/>
            </a:lvl3pPr>
            <a:lvl4pPr marL="1828800" lvl="3" indent="-228600" algn="l">
              <a:lnSpc>
                <a:spcPct val="94000"/>
              </a:lnSpc>
              <a:spcBef>
                <a:spcPts val="500"/>
              </a:spcBef>
              <a:spcAft>
                <a:spcPts val="0"/>
              </a:spcAft>
              <a:buClr>
                <a:schemeClr val="dk2"/>
              </a:buClr>
              <a:buSzPts val="1000"/>
              <a:buNone/>
              <a:defRPr sz="1000"/>
            </a:lvl4pPr>
            <a:lvl5pPr marL="2286000" lvl="4" indent="-228600" algn="l">
              <a:lnSpc>
                <a:spcPct val="94000"/>
              </a:lnSpc>
              <a:spcBef>
                <a:spcPts val="500"/>
              </a:spcBef>
              <a:spcAft>
                <a:spcPts val="0"/>
              </a:spcAft>
              <a:buClr>
                <a:schemeClr val="dk2"/>
              </a:buClr>
              <a:buSzPts val="1000"/>
              <a:buNone/>
              <a:defRPr sz="1000"/>
            </a:lvl5pPr>
            <a:lvl6pPr marL="2743200" lvl="5" indent="-228600" algn="l">
              <a:lnSpc>
                <a:spcPct val="94000"/>
              </a:lnSpc>
              <a:spcBef>
                <a:spcPts val="500"/>
              </a:spcBef>
              <a:spcAft>
                <a:spcPts val="0"/>
              </a:spcAft>
              <a:buClr>
                <a:schemeClr val="dk2"/>
              </a:buClr>
              <a:buSzPts val="1000"/>
              <a:buNone/>
              <a:defRPr sz="1000"/>
            </a:lvl6pPr>
            <a:lvl7pPr marL="3200400" lvl="6" indent="-228600" algn="l">
              <a:lnSpc>
                <a:spcPct val="94000"/>
              </a:lnSpc>
              <a:spcBef>
                <a:spcPts val="500"/>
              </a:spcBef>
              <a:spcAft>
                <a:spcPts val="0"/>
              </a:spcAft>
              <a:buClr>
                <a:schemeClr val="dk2"/>
              </a:buClr>
              <a:buSzPts val="1000"/>
              <a:buNone/>
              <a:defRPr sz="1000"/>
            </a:lvl7pPr>
            <a:lvl8pPr marL="3657600" lvl="7" indent="-228600" algn="l">
              <a:lnSpc>
                <a:spcPct val="94000"/>
              </a:lnSpc>
              <a:spcBef>
                <a:spcPts val="500"/>
              </a:spcBef>
              <a:spcAft>
                <a:spcPts val="0"/>
              </a:spcAft>
              <a:buClr>
                <a:schemeClr val="dk2"/>
              </a:buClr>
              <a:buSzPts val="1000"/>
              <a:buNone/>
              <a:defRPr sz="1000"/>
            </a:lvl8pPr>
            <a:lvl9pPr marL="4114800" lvl="8" indent="-228600" algn="l">
              <a:lnSpc>
                <a:spcPct val="94000"/>
              </a:lnSpc>
              <a:spcBef>
                <a:spcPts val="500"/>
              </a:spcBef>
              <a:spcAft>
                <a:spcPts val="200"/>
              </a:spcAft>
              <a:buClr>
                <a:schemeClr val="dk2"/>
              </a:buClr>
              <a:buSzPts val="1000"/>
              <a:buNone/>
              <a:defRPr sz="1000"/>
            </a:lvl9pPr>
          </a:lstStyle>
          <a:p>
            <a:endParaRPr/>
          </a:p>
        </p:txBody>
      </p:sp>
      <p:sp>
        <p:nvSpPr>
          <p:cNvPr id="77" name="Google Shape;77;p10"/>
          <p:cNvSpPr txBox="1">
            <a:spLocks noGrp="1"/>
          </p:cNvSpPr>
          <p:nvPr>
            <p:ph type="dt" idx="10"/>
          </p:nvPr>
        </p:nvSpPr>
        <p:spPr>
          <a:xfrm>
            <a:off x="72390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0"/>
          <p:cNvSpPr txBox="1">
            <a:spLocks noGrp="1"/>
          </p:cNvSpPr>
          <p:nvPr>
            <p:ph type="ftr" idx="11"/>
          </p:nvPr>
        </p:nvSpPr>
        <p:spPr>
          <a:xfrm>
            <a:off x="2205945" y="6453386"/>
            <a:ext cx="2373675"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0"/>
          <p:cNvSpPr txBox="1">
            <a:spLocks noGrp="1"/>
          </p:cNvSpPr>
          <p:nvPr>
            <p:ph type="sldNum" idx="12"/>
          </p:nvPr>
        </p:nvSpPr>
        <p:spPr>
          <a:xfrm>
            <a:off x="9883140"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dk2"/>
                </a:solidFill>
                <a:latin typeface="Libre Franklin"/>
                <a:ea typeface="Libre Franklin"/>
                <a:cs typeface="Libre Franklin"/>
                <a:sym typeface="Libre Franklin"/>
              </a:defRPr>
            </a:lvl1pPr>
            <a:lvl2pPr marL="0" lvl="1" indent="0" algn="r">
              <a:spcBef>
                <a:spcPts val="0"/>
              </a:spcBef>
              <a:buNone/>
              <a:defRPr sz="1200">
                <a:solidFill>
                  <a:schemeClr val="dk2"/>
                </a:solidFill>
                <a:latin typeface="Libre Franklin"/>
                <a:ea typeface="Libre Franklin"/>
                <a:cs typeface="Libre Franklin"/>
                <a:sym typeface="Libre Franklin"/>
              </a:defRPr>
            </a:lvl2pPr>
            <a:lvl3pPr marL="0" lvl="2" indent="0" algn="r">
              <a:spcBef>
                <a:spcPts val="0"/>
              </a:spcBef>
              <a:buNone/>
              <a:defRPr sz="1200">
                <a:solidFill>
                  <a:schemeClr val="dk2"/>
                </a:solidFill>
                <a:latin typeface="Libre Franklin"/>
                <a:ea typeface="Libre Franklin"/>
                <a:cs typeface="Libre Franklin"/>
                <a:sym typeface="Libre Franklin"/>
              </a:defRPr>
            </a:lvl3pPr>
            <a:lvl4pPr marL="0" lvl="3" indent="0" algn="r">
              <a:spcBef>
                <a:spcPts val="0"/>
              </a:spcBef>
              <a:buNone/>
              <a:defRPr sz="1200">
                <a:solidFill>
                  <a:schemeClr val="dk2"/>
                </a:solidFill>
                <a:latin typeface="Libre Franklin"/>
                <a:ea typeface="Libre Franklin"/>
                <a:cs typeface="Libre Franklin"/>
                <a:sym typeface="Libre Franklin"/>
              </a:defRPr>
            </a:lvl4pPr>
            <a:lvl5pPr marL="0" lvl="4" indent="0" algn="r">
              <a:spcBef>
                <a:spcPts val="0"/>
              </a:spcBef>
              <a:buNone/>
              <a:defRPr sz="1200">
                <a:solidFill>
                  <a:schemeClr val="dk2"/>
                </a:solidFill>
                <a:latin typeface="Libre Franklin"/>
                <a:ea typeface="Libre Franklin"/>
                <a:cs typeface="Libre Franklin"/>
                <a:sym typeface="Libre Franklin"/>
              </a:defRPr>
            </a:lvl5pPr>
            <a:lvl6pPr marL="0" lvl="5" indent="0" algn="r">
              <a:spcBef>
                <a:spcPts val="0"/>
              </a:spcBef>
              <a:buNone/>
              <a:defRPr sz="1200">
                <a:solidFill>
                  <a:schemeClr val="dk2"/>
                </a:solidFill>
                <a:latin typeface="Libre Franklin"/>
                <a:ea typeface="Libre Franklin"/>
                <a:cs typeface="Libre Franklin"/>
                <a:sym typeface="Libre Franklin"/>
              </a:defRPr>
            </a:lvl6pPr>
            <a:lvl7pPr marL="0" lvl="6" indent="0" algn="r">
              <a:spcBef>
                <a:spcPts val="0"/>
              </a:spcBef>
              <a:buNone/>
              <a:defRPr sz="1200">
                <a:solidFill>
                  <a:schemeClr val="dk2"/>
                </a:solidFill>
                <a:latin typeface="Libre Franklin"/>
                <a:ea typeface="Libre Franklin"/>
                <a:cs typeface="Libre Franklin"/>
                <a:sym typeface="Libre Franklin"/>
              </a:defRPr>
            </a:lvl7pPr>
            <a:lvl8pPr marL="0" lvl="7" indent="0" algn="r">
              <a:spcBef>
                <a:spcPts val="0"/>
              </a:spcBef>
              <a:buNone/>
              <a:defRPr sz="1200">
                <a:solidFill>
                  <a:schemeClr val="dk2"/>
                </a:solidFill>
                <a:latin typeface="Libre Franklin"/>
                <a:ea typeface="Libre Franklin"/>
                <a:cs typeface="Libre Franklin"/>
                <a:sym typeface="Libre Franklin"/>
              </a:defRPr>
            </a:lvl8pPr>
            <a:lvl9pPr marL="0" lvl="8" indent="0" algn="r">
              <a:spcBef>
                <a:spcPts val="0"/>
              </a:spcBef>
              <a:buNone/>
              <a:defRPr sz="1200">
                <a:solidFill>
                  <a:schemeClr val="dk2"/>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t-EE"/>
              <a:t>‹#›</a:t>
            </a:fld>
            <a:endParaRPr/>
          </a:p>
        </p:txBody>
      </p:sp>
      <p:sp>
        <p:nvSpPr>
          <p:cNvPr id="80" name="Google Shape;80;p10" title="Divider Bar"/>
          <p:cNvSpPr/>
          <p:nvPr/>
        </p:nvSpPr>
        <p:spPr>
          <a:xfrm>
            <a:off x="5303520" y="376"/>
            <a:ext cx="22860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1"/>
        <p:cNvGrpSpPr/>
        <p:nvPr/>
      </p:nvGrpSpPr>
      <p:grpSpPr>
        <a:xfrm>
          <a:off x="0" y="0"/>
          <a:ext cx="0" cy="0"/>
          <a:chOff x="0" y="0"/>
          <a:chExt cx="0" cy="0"/>
        </a:xfrm>
      </p:grpSpPr>
      <p:sp>
        <p:nvSpPr>
          <p:cNvPr id="82" name="Google Shape;82;p11"/>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11"/>
          <p:cNvSpPr txBox="1">
            <a:spLocks noGrp="1"/>
          </p:cNvSpPr>
          <p:nvPr>
            <p:ph type="body" idx="1"/>
          </p:nvPr>
        </p:nvSpPr>
        <p:spPr>
          <a:xfrm rot="5400000">
            <a:off x="4386262" y="-719138"/>
            <a:ext cx="3571875" cy="9601200"/>
          </a:xfrm>
          <a:prstGeom prst="rect">
            <a:avLst/>
          </a:prstGeom>
          <a:noFill/>
          <a:ln>
            <a:noFill/>
          </a:ln>
        </p:spPr>
        <p:txBody>
          <a:bodyPr spcFirstLastPara="1" wrap="square" lIns="91425" tIns="45700" rIns="91425" bIns="45700" anchor="t" anchorCtr="0">
            <a:noAutofit/>
          </a:bodyPr>
          <a:lstStyle>
            <a:lvl1pPr marL="457200" lvl="0" indent="-342900" algn="l">
              <a:lnSpc>
                <a:spcPct val="94000"/>
              </a:lnSpc>
              <a:spcBef>
                <a:spcPts val="1000"/>
              </a:spcBef>
              <a:spcAft>
                <a:spcPts val="0"/>
              </a:spcAft>
              <a:buClr>
                <a:schemeClr val="dk2"/>
              </a:buClr>
              <a:buSzPts val="1800"/>
              <a:buChar char="■"/>
              <a:defRPr/>
            </a:lvl1pPr>
            <a:lvl2pPr marL="914400" lvl="1" indent="-342900" algn="l">
              <a:lnSpc>
                <a:spcPct val="94000"/>
              </a:lnSpc>
              <a:spcBef>
                <a:spcPts val="500"/>
              </a:spcBef>
              <a:spcAft>
                <a:spcPts val="0"/>
              </a:spcAft>
              <a:buClr>
                <a:schemeClr val="dk2"/>
              </a:buClr>
              <a:buSzPts val="1800"/>
              <a:buChar char="–"/>
              <a:defRPr/>
            </a:lvl2pPr>
            <a:lvl3pPr marL="1371600" lvl="2" indent="-342900" algn="l">
              <a:lnSpc>
                <a:spcPct val="94000"/>
              </a:lnSpc>
              <a:spcBef>
                <a:spcPts val="500"/>
              </a:spcBef>
              <a:spcAft>
                <a:spcPts val="0"/>
              </a:spcAft>
              <a:buClr>
                <a:schemeClr val="dk2"/>
              </a:buClr>
              <a:buSzPts val="1800"/>
              <a:buChar char="■"/>
              <a:defRPr/>
            </a:lvl3pPr>
            <a:lvl4pPr marL="1828800" lvl="3" indent="-342900" algn="l">
              <a:lnSpc>
                <a:spcPct val="94000"/>
              </a:lnSpc>
              <a:spcBef>
                <a:spcPts val="500"/>
              </a:spcBef>
              <a:spcAft>
                <a:spcPts val="0"/>
              </a:spcAft>
              <a:buClr>
                <a:schemeClr val="dk2"/>
              </a:buClr>
              <a:buSzPts val="1800"/>
              <a:buChar char="–"/>
              <a:defRPr/>
            </a:lvl4pPr>
            <a:lvl5pPr marL="2286000" lvl="4" indent="-342900" algn="l">
              <a:lnSpc>
                <a:spcPct val="94000"/>
              </a:lnSpc>
              <a:spcBef>
                <a:spcPts val="500"/>
              </a:spcBef>
              <a:spcAft>
                <a:spcPts val="0"/>
              </a:spcAft>
              <a:buClr>
                <a:schemeClr val="dk2"/>
              </a:buClr>
              <a:buSzPts val="1800"/>
              <a:buChar char="■"/>
              <a:defRPr/>
            </a:lvl5pPr>
            <a:lvl6pPr marL="2743200" lvl="5" indent="-342900" algn="l">
              <a:lnSpc>
                <a:spcPct val="94000"/>
              </a:lnSpc>
              <a:spcBef>
                <a:spcPts val="500"/>
              </a:spcBef>
              <a:spcAft>
                <a:spcPts val="0"/>
              </a:spcAft>
              <a:buClr>
                <a:schemeClr val="dk2"/>
              </a:buClr>
              <a:buSzPts val="1800"/>
              <a:buChar char="–"/>
              <a:defRPr/>
            </a:lvl6pPr>
            <a:lvl7pPr marL="3200400" lvl="6" indent="-342900" algn="l">
              <a:lnSpc>
                <a:spcPct val="94000"/>
              </a:lnSpc>
              <a:spcBef>
                <a:spcPts val="500"/>
              </a:spcBef>
              <a:spcAft>
                <a:spcPts val="0"/>
              </a:spcAft>
              <a:buClr>
                <a:schemeClr val="dk2"/>
              </a:buClr>
              <a:buSzPts val="1800"/>
              <a:buChar char="■"/>
              <a:defRPr/>
            </a:lvl7pPr>
            <a:lvl8pPr marL="3657600" lvl="7" indent="-342900" algn="l">
              <a:lnSpc>
                <a:spcPct val="94000"/>
              </a:lnSpc>
              <a:spcBef>
                <a:spcPts val="500"/>
              </a:spcBef>
              <a:spcAft>
                <a:spcPts val="0"/>
              </a:spcAft>
              <a:buClr>
                <a:schemeClr val="dk2"/>
              </a:buClr>
              <a:buSzPts val="1800"/>
              <a:buChar char="–"/>
              <a:defRPr/>
            </a:lvl8pPr>
            <a:lvl9pPr marL="4114800" lvl="8" indent="-342900" algn="l">
              <a:lnSpc>
                <a:spcPct val="94000"/>
              </a:lnSpc>
              <a:spcBef>
                <a:spcPts val="500"/>
              </a:spcBef>
              <a:spcAft>
                <a:spcPts val="200"/>
              </a:spcAft>
              <a:buClr>
                <a:schemeClr val="dk2"/>
              </a:buClr>
              <a:buSzPts val="1800"/>
              <a:buChar char="■"/>
              <a:defRPr/>
            </a:lvl9pPr>
          </a:lstStyle>
          <a:p>
            <a:endParaRPr/>
          </a:p>
        </p:txBody>
      </p:sp>
      <p:sp>
        <p:nvSpPr>
          <p:cNvPr id="84" name="Google Shape;84;p11"/>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1"/>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1"/>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7"/>
        <p:cNvGrpSpPr/>
        <p:nvPr/>
      </p:nvGrpSpPr>
      <p:grpSpPr>
        <a:xfrm>
          <a:off x="0" y="0"/>
          <a:ext cx="0" cy="0"/>
          <a:chOff x="0" y="0"/>
          <a:chExt cx="0" cy="0"/>
        </a:xfrm>
      </p:grpSpPr>
      <p:sp>
        <p:nvSpPr>
          <p:cNvPr id="88" name="Google Shape;88;p12"/>
          <p:cNvSpPr txBox="1">
            <a:spLocks noGrp="1"/>
          </p:cNvSpPr>
          <p:nvPr>
            <p:ph type="title"/>
          </p:nvPr>
        </p:nvSpPr>
        <p:spPr>
          <a:xfrm rot="5400000">
            <a:off x="7757822" y="2462895"/>
            <a:ext cx="5243244" cy="1565766"/>
          </a:xfrm>
          <a:prstGeom prst="rect">
            <a:avLst/>
          </a:prstGeom>
          <a:noFill/>
          <a:ln>
            <a:noFill/>
          </a:ln>
        </p:spPr>
        <p:txBody>
          <a:bodyPr spcFirstLastPara="1" wrap="square" lIns="91425" tIns="45700" rIns="91425" bIns="45700" anchor="t" anchorCtr="0">
            <a:noAutofit/>
          </a:bodyPr>
          <a:lstStyle>
            <a:lvl1pPr lvl="0" algn="l">
              <a:lnSpc>
                <a:spcPct val="89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2"/>
          <p:cNvSpPr txBox="1">
            <a:spLocks noGrp="1"/>
          </p:cNvSpPr>
          <p:nvPr>
            <p:ph type="body" idx="1"/>
          </p:nvPr>
        </p:nvSpPr>
        <p:spPr>
          <a:xfrm rot="5400000">
            <a:off x="2839798" y="-844042"/>
            <a:ext cx="5243244" cy="8179641"/>
          </a:xfrm>
          <a:prstGeom prst="rect">
            <a:avLst/>
          </a:prstGeom>
          <a:noFill/>
          <a:ln>
            <a:noFill/>
          </a:ln>
        </p:spPr>
        <p:txBody>
          <a:bodyPr spcFirstLastPara="1" wrap="square" lIns="91425" tIns="45700" rIns="91425" bIns="45700" anchor="t" anchorCtr="0">
            <a:noAutofit/>
          </a:bodyPr>
          <a:lstStyle>
            <a:lvl1pPr marL="457200" lvl="0" indent="-342900" algn="l">
              <a:lnSpc>
                <a:spcPct val="94000"/>
              </a:lnSpc>
              <a:spcBef>
                <a:spcPts val="1000"/>
              </a:spcBef>
              <a:spcAft>
                <a:spcPts val="0"/>
              </a:spcAft>
              <a:buClr>
                <a:schemeClr val="dk2"/>
              </a:buClr>
              <a:buSzPts val="1800"/>
              <a:buChar char="■"/>
              <a:defRPr/>
            </a:lvl1pPr>
            <a:lvl2pPr marL="914400" lvl="1" indent="-342900" algn="l">
              <a:lnSpc>
                <a:spcPct val="94000"/>
              </a:lnSpc>
              <a:spcBef>
                <a:spcPts val="500"/>
              </a:spcBef>
              <a:spcAft>
                <a:spcPts val="0"/>
              </a:spcAft>
              <a:buClr>
                <a:schemeClr val="dk2"/>
              </a:buClr>
              <a:buSzPts val="1800"/>
              <a:buChar char="–"/>
              <a:defRPr/>
            </a:lvl2pPr>
            <a:lvl3pPr marL="1371600" lvl="2" indent="-342900" algn="l">
              <a:lnSpc>
                <a:spcPct val="94000"/>
              </a:lnSpc>
              <a:spcBef>
                <a:spcPts val="500"/>
              </a:spcBef>
              <a:spcAft>
                <a:spcPts val="0"/>
              </a:spcAft>
              <a:buClr>
                <a:schemeClr val="dk2"/>
              </a:buClr>
              <a:buSzPts val="1800"/>
              <a:buChar char="■"/>
              <a:defRPr/>
            </a:lvl3pPr>
            <a:lvl4pPr marL="1828800" lvl="3" indent="-342900" algn="l">
              <a:lnSpc>
                <a:spcPct val="94000"/>
              </a:lnSpc>
              <a:spcBef>
                <a:spcPts val="500"/>
              </a:spcBef>
              <a:spcAft>
                <a:spcPts val="0"/>
              </a:spcAft>
              <a:buClr>
                <a:schemeClr val="dk2"/>
              </a:buClr>
              <a:buSzPts val="1800"/>
              <a:buChar char="–"/>
              <a:defRPr/>
            </a:lvl4pPr>
            <a:lvl5pPr marL="2286000" lvl="4" indent="-342900" algn="l">
              <a:lnSpc>
                <a:spcPct val="94000"/>
              </a:lnSpc>
              <a:spcBef>
                <a:spcPts val="500"/>
              </a:spcBef>
              <a:spcAft>
                <a:spcPts val="0"/>
              </a:spcAft>
              <a:buClr>
                <a:schemeClr val="dk2"/>
              </a:buClr>
              <a:buSzPts val="1800"/>
              <a:buChar char="■"/>
              <a:defRPr/>
            </a:lvl5pPr>
            <a:lvl6pPr marL="2743200" lvl="5" indent="-342900" algn="l">
              <a:lnSpc>
                <a:spcPct val="94000"/>
              </a:lnSpc>
              <a:spcBef>
                <a:spcPts val="500"/>
              </a:spcBef>
              <a:spcAft>
                <a:spcPts val="0"/>
              </a:spcAft>
              <a:buClr>
                <a:schemeClr val="dk2"/>
              </a:buClr>
              <a:buSzPts val="1800"/>
              <a:buChar char="–"/>
              <a:defRPr/>
            </a:lvl6pPr>
            <a:lvl7pPr marL="3200400" lvl="6" indent="-342900" algn="l">
              <a:lnSpc>
                <a:spcPct val="94000"/>
              </a:lnSpc>
              <a:spcBef>
                <a:spcPts val="500"/>
              </a:spcBef>
              <a:spcAft>
                <a:spcPts val="0"/>
              </a:spcAft>
              <a:buClr>
                <a:schemeClr val="dk2"/>
              </a:buClr>
              <a:buSzPts val="1800"/>
              <a:buChar char="■"/>
              <a:defRPr/>
            </a:lvl7pPr>
            <a:lvl8pPr marL="3657600" lvl="7" indent="-342900" algn="l">
              <a:lnSpc>
                <a:spcPct val="94000"/>
              </a:lnSpc>
              <a:spcBef>
                <a:spcPts val="500"/>
              </a:spcBef>
              <a:spcAft>
                <a:spcPts val="0"/>
              </a:spcAft>
              <a:buClr>
                <a:schemeClr val="dk2"/>
              </a:buClr>
              <a:buSzPts val="1800"/>
              <a:buChar char="–"/>
              <a:defRPr/>
            </a:lvl8pPr>
            <a:lvl9pPr marL="4114800" lvl="8" indent="-342900" algn="l">
              <a:lnSpc>
                <a:spcPct val="94000"/>
              </a:lnSpc>
              <a:spcBef>
                <a:spcPts val="500"/>
              </a:spcBef>
              <a:spcAft>
                <a:spcPts val="200"/>
              </a:spcAft>
              <a:buClr>
                <a:schemeClr val="dk2"/>
              </a:buClr>
              <a:buSzPts val="1800"/>
              <a:buChar char="■"/>
              <a:defRPr/>
            </a:lvl9pPr>
          </a:lstStyle>
          <a:p>
            <a:endParaRPr/>
          </a:p>
        </p:txBody>
      </p:sp>
      <p:sp>
        <p:nvSpPr>
          <p:cNvPr id="90" name="Google Shape;90;p12"/>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2"/>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2"/>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t-E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Autofit/>
          </a:bodyPr>
          <a:lstStyle>
            <a:lvl1pPr marR="0" lvl="0" algn="l" rtl="0">
              <a:lnSpc>
                <a:spcPct val="89000"/>
              </a:lnSpc>
              <a:spcBef>
                <a:spcPts val="0"/>
              </a:spcBef>
              <a:spcAft>
                <a:spcPts val="0"/>
              </a:spcAft>
              <a:buClr>
                <a:schemeClr val="dk2"/>
              </a:buClr>
              <a:buSzPts val="4400"/>
              <a:buFont typeface="Libre Franklin"/>
              <a:buNone/>
              <a:defRPr sz="4400" b="0" i="0" u="none" strike="noStrike" cap="non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1371600" y="2286000"/>
            <a:ext cx="9601200" cy="3581400"/>
          </a:xfrm>
          <a:prstGeom prst="rect">
            <a:avLst/>
          </a:prstGeom>
          <a:noFill/>
          <a:ln>
            <a:noFill/>
          </a:ln>
        </p:spPr>
        <p:txBody>
          <a:bodyPr spcFirstLastPara="1" wrap="square" lIns="91425" tIns="45700" rIns="91425" bIns="45700" anchor="t" anchorCtr="0">
            <a:noAutofit/>
          </a:bodyPr>
          <a:lstStyle>
            <a:lvl1pPr marL="457200" marR="0" lvl="0" indent="-355600" algn="l" rtl="0">
              <a:lnSpc>
                <a:spcPct val="94000"/>
              </a:lnSpc>
              <a:spcBef>
                <a:spcPts val="1000"/>
              </a:spcBef>
              <a:spcAft>
                <a:spcPts val="0"/>
              </a:spcAft>
              <a:buClr>
                <a:schemeClr val="dk2"/>
              </a:buClr>
              <a:buSzPts val="2000"/>
              <a:buFont typeface="Libre Franklin"/>
              <a:buChar char="■"/>
              <a:defRPr sz="2000" b="0" i="0" u="none" strike="noStrike" cap="none">
                <a:solidFill>
                  <a:schemeClr val="dk2"/>
                </a:solidFill>
                <a:latin typeface="Libre Franklin"/>
                <a:ea typeface="Libre Franklin"/>
                <a:cs typeface="Libre Franklin"/>
                <a:sym typeface="Libre Franklin"/>
              </a:defRPr>
            </a:lvl1pPr>
            <a:lvl2pPr marL="914400" marR="0" lvl="1" indent="-355600" algn="l" rtl="0">
              <a:lnSpc>
                <a:spcPct val="94000"/>
              </a:lnSpc>
              <a:spcBef>
                <a:spcPts val="500"/>
              </a:spcBef>
              <a:spcAft>
                <a:spcPts val="0"/>
              </a:spcAft>
              <a:buClr>
                <a:schemeClr val="dk2"/>
              </a:buClr>
              <a:buSzPts val="2000"/>
              <a:buFont typeface="Libre Franklin"/>
              <a:buChar char="–"/>
              <a:defRPr sz="2000" b="0" i="1" u="none" strike="noStrike" cap="none">
                <a:solidFill>
                  <a:schemeClr val="dk2"/>
                </a:solidFill>
                <a:latin typeface="Libre Franklin"/>
                <a:ea typeface="Libre Franklin"/>
                <a:cs typeface="Libre Franklin"/>
                <a:sym typeface="Libre Franklin"/>
              </a:defRPr>
            </a:lvl2pPr>
            <a:lvl3pPr marL="1371600" marR="0" lvl="2" indent="-342900" algn="l" rtl="0">
              <a:lnSpc>
                <a:spcPct val="94000"/>
              </a:lnSpc>
              <a:spcBef>
                <a:spcPts val="500"/>
              </a:spcBef>
              <a:spcAft>
                <a:spcPts val="0"/>
              </a:spcAft>
              <a:buClr>
                <a:schemeClr val="dk2"/>
              </a:buClr>
              <a:buSzPts val="1800"/>
              <a:buFont typeface="Libre Franklin"/>
              <a:buChar char="■"/>
              <a:defRPr sz="1800" b="0" i="0" u="none" strike="noStrike" cap="none">
                <a:solidFill>
                  <a:schemeClr val="dk2"/>
                </a:solidFill>
                <a:latin typeface="Libre Franklin"/>
                <a:ea typeface="Libre Franklin"/>
                <a:cs typeface="Libre Franklin"/>
                <a:sym typeface="Libre Franklin"/>
              </a:defRPr>
            </a:lvl3pPr>
            <a:lvl4pPr marL="1828800" marR="0" lvl="3" indent="-342900" algn="l" rtl="0">
              <a:lnSpc>
                <a:spcPct val="94000"/>
              </a:lnSpc>
              <a:spcBef>
                <a:spcPts val="500"/>
              </a:spcBef>
              <a:spcAft>
                <a:spcPts val="0"/>
              </a:spcAft>
              <a:buClr>
                <a:schemeClr val="dk2"/>
              </a:buClr>
              <a:buSzPts val="1800"/>
              <a:buFont typeface="Libre Franklin"/>
              <a:buChar char="–"/>
              <a:defRPr sz="1800" b="0" i="1" u="none" strike="noStrike" cap="none">
                <a:solidFill>
                  <a:schemeClr val="dk2"/>
                </a:solidFill>
                <a:latin typeface="Libre Franklin"/>
                <a:ea typeface="Libre Franklin"/>
                <a:cs typeface="Libre Franklin"/>
                <a:sym typeface="Libre Franklin"/>
              </a:defRPr>
            </a:lvl4pPr>
            <a:lvl5pPr marL="2286000" marR="0" lvl="4" indent="-330200" algn="l" rtl="0">
              <a:lnSpc>
                <a:spcPct val="94000"/>
              </a:lnSpc>
              <a:spcBef>
                <a:spcPts val="500"/>
              </a:spcBef>
              <a:spcAft>
                <a:spcPts val="0"/>
              </a:spcAft>
              <a:buClr>
                <a:schemeClr val="dk2"/>
              </a:buClr>
              <a:buSzPts val="1600"/>
              <a:buFont typeface="Libre Franklin"/>
              <a:buChar char="■"/>
              <a:defRPr sz="1600" b="0" i="0" u="none" strike="noStrike" cap="none">
                <a:solidFill>
                  <a:schemeClr val="dk2"/>
                </a:solidFill>
                <a:latin typeface="Libre Franklin"/>
                <a:ea typeface="Libre Franklin"/>
                <a:cs typeface="Libre Franklin"/>
                <a:sym typeface="Libre Franklin"/>
              </a:defRPr>
            </a:lvl5pPr>
            <a:lvl6pPr marL="2743200" marR="0" lvl="5" indent="-330200" algn="l" rtl="0">
              <a:lnSpc>
                <a:spcPct val="94000"/>
              </a:lnSpc>
              <a:spcBef>
                <a:spcPts val="500"/>
              </a:spcBef>
              <a:spcAft>
                <a:spcPts val="0"/>
              </a:spcAft>
              <a:buClr>
                <a:schemeClr val="dk2"/>
              </a:buClr>
              <a:buSzPts val="1600"/>
              <a:buFont typeface="Libre Franklin"/>
              <a:buChar char="–"/>
              <a:defRPr sz="1600" b="0" i="1" u="none" strike="noStrike" cap="none">
                <a:solidFill>
                  <a:schemeClr val="dk2"/>
                </a:solidFill>
                <a:latin typeface="Libre Franklin"/>
                <a:ea typeface="Libre Franklin"/>
                <a:cs typeface="Libre Franklin"/>
                <a:sym typeface="Libre Franklin"/>
              </a:defRPr>
            </a:lvl6pPr>
            <a:lvl7pPr marL="3200400" marR="0" lvl="6" indent="-317500" algn="l" rtl="0">
              <a:lnSpc>
                <a:spcPct val="94000"/>
              </a:lnSpc>
              <a:spcBef>
                <a:spcPts val="500"/>
              </a:spcBef>
              <a:spcAft>
                <a:spcPts val="0"/>
              </a:spcAft>
              <a:buClr>
                <a:schemeClr val="dk2"/>
              </a:buClr>
              <a:buSzPts val="1400"/>
              <a:buFont typeface="Libre Franklin"/>
              <a:buChar char="■"/>
              <a:defRPr sz="1400" b="0" i="0" u="none" strike="noStrike" cap="none">
                <a:solidFill>
                  <a:schemeClr val="dk2"/>
                </a:solidFill>
                <a:latin typeface="Libre Franklin"/>
                <a:ea typeface="Libre Franklin"/>
                <a:cs typeface="Libre Franklin"/>
                <a:sym typeface="Libre Franklin"/>
              </a:defRPr>
            </a:lvl7pPr>
            <a:lvl8pPr marL="3657600" marR="0" lvl="7" indent="-317500" algn="l" rtl="0">
              <a:lnSpc>
                <a:spcPct val="94000"/>
              </a:lnSpc>
              <a:spcBef>
                <a:spcPts val="500"/>
              </a:spcBef>
              <a:spcAft>
                <a:spcPts val="0"/>
              </a:spcAft>
              <a:buClr>
                <a:schemeClr val="dk2"/>
              </a:buClr>
              <a:buSzPts val="1400"/>
              <a:buFont typeface="Libre Franklin"/>
              <a:buChar char="–"/>
              <a:defRPr sz="1400" b="0" i="1" u="none" strike="noStrike" cap="none">
                <a:solidFill>
                  <a:schemeClr val="dk2"/>
                </a:solidFill>
                <a:latin typeface="Libre Franklin"/>
                <a:ea typeface="Libre Franklin"/>
                <a:cs typeface="Libre Franklin"/>
                <a:sym typeface="Libre Franklin"/>
              </a:defRPr>
            </a:lvl8pPr>
            <a:lvl9pPr marL="4114800" marR="0" lvl="8" indent="-317500" algn="l" rtl="0">
              <a:lnSpc>
                <a:spcPct val="94000"/>
              </a:lnSpc>
              <a:spcBef>
                <a:spcPts val="500"/>
              </a:spcBef>
              <a:spcAft>
                <a:spcPts val="200"/>
              </a:spcAft>
              <a:buClr>
                <a:schemeClr val="dk2"/>
              </a:buClr>
              <a:buSzPts val="1400"/>
              <a:buFont typeface="Libre Franklin"/>
              <a:buChar char="■"/>
              <a:defRPr sz="1400" b="0" i="0" u="none" strike="noStrike" cap="none">
                <a:solidFill>
                  <a:schemeClr val="dk2"/>
                </a:solidFill>
                <a:latin typeface="Libre Franklin"/>
                <a:ea typeface="Libre Franklin"/>
                <a:cs typeface="Libre Franklin"/>
                <a:sym typeface="Libre Franklin"/>
              </a:defRPr>
            </a:lvl9pPr>
          </a:lstStyle>
          <a:p>
            <a:endParaRPr/>
          </a:p>
        </p:txBody>
      </p:sp>
      <p:sp>
        <p:nvSpPr>
          <p:cNvPr id="12" name="Google Shape;12;p1"/>
          <p:cNvSpPr txBox="1">
            <a:spLocks noGrp="1"/>
          </p:cNvSpPr>
          <p:nvPr>
            <p:ph type="dt" idx="10"/>
          </p:nvPr>
        </p:nvSpPr>
        <p:spPr>
          <a:xfrm>
            <a:off x="1390650" y="6453386"/>
            <a:ext cx="1204572" cy="40461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dk2"/>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endParaRPr/>
          </a:p>
        </p:txBody>
      </p:sp>
      <p:sp>
        <p:nvSpPr>
          <p:cNvPr id="13" name="Google Shape;13;p1"/>
          <p:cNvSpPr txBox="1">
            <a:spLocks noGrp="1"/>
          </p:cNvSpPr>
          <p:nvPr>
            <p:ph type="ftr" idx="11"/>
          </p:nvPr>
        </p:nvSpPr>
        <p:spPr>
          <a:xfrm>
            <a:off x="2893564" y="6453386"/>
            <a:ext cx="6280830" cy="40461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dk2"/>
                </a:solidFill>
                <a:latin typeface="Libre Franklin"/>
                <a:ea typeface="Libre Franklin"/>
                <a:cs typeface="Libre Franklin"/>
                <a:sym typeface="Libre Franklin"/>
              </a:defRPr>
            </a:lvl1pPr>
            <a:lvl2pPr marR="0" lvl="1"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2pPr>
            <a:lvl3pPr marR="0" lvl="2"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3pPr>
            <a:lvl4pPr marR="0" lvl="3"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4pPr>
            <a:lvl5pPr marR="0" lvl="4"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5pPr>
            <a:lvl6pPr marR="0" lvl="5"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6pPr>
            <a:lvl7pPr marR="0" lvl="6"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7pPr>
            <a:lvl8pPr marR="0" lvl="7"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8pPr>
            <a:lvl9pPr marR="0" lvl="8" algn="l" rtl="0">
              <a:spcBef>
                <a:spcPts val="0"/>
              </a:spcBef>
              <a:spcAft>
                <a:spcPts val="0"/>
              </a:spcAft>
              <a:buSzPts val="1400"/>
              <a:buNone/>
              <a:defRPr sz="1800" b="0" i="0" u="none" strike="noStrike" cap="none">
                <a:solidFill>
                  <a:schemeClr val="dk1"/>
                </a:solidFill>
                <a:latin typeface="Libre Franklin"/>
                <a:ea typeface="Libre Franklin"/>
                <a:cs typeface="Libre Franklin"/>
                <a:sym typeface="Libre Franklin"/>
              </a:defRPr>
            </a:lvl9pPr>
          </a:lstStyle>
          <a:p>
            <a:endParaRPr/>
          </a:p>
        </p:txBody>
      </p:sp>
      <p:sp>
        <p:nvSpPr>
          <p:cNvPr id="14" name="Google Shape;14;p1"/>
          <p:cNvSpPr txBox="1">
            <a:spLocks noGrp="1"/>
          </p:cNvSpPr>
          <p:nvPr>
            <p:ph type="sldNum" idx="12"/>
          </p:nvPr>
        </p:nvSpPr>
        <p:spPr>
          <a:xfrm>
            <a:off x="9472736" y="6453386"/>
            <a:ext cx="1596292" cy="40461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2"/>
                </a:solidFill>
                <a:latin typeface="Libre Franklin"/>
                <a:ea typeface="Libre Franklin"/>
                <a:cs typeface="Libre Franklin"/>
                <a:sym typeface="Libre Franklin"/>
              </a:defRPr>
            </a:lvl1pPr>
            <a:lvl2pPr marL="0" marR="0" lvl="1" indent="0" algn="r" rtl="0">
              <a:spcBef>
                <a:spcPts val="0"/>
              </a:spcBef>
              <a:buNone/>
              <a:defRPr sz="1200" b="0" i="0" u="none" strike="noStrike" cap="none">
                <a:solidFill>
                  <a:schemeClr val="dk2"/>
                </a:solidFill>
                <a:latin typeface="Libre Franklin"/>
                <a:ea typeface="Libre Franklin"/>
                <a:cs typeface="Libre Franklin"/>
                <a:sym typeface="Libre Franklin"/>
              </a:defRPr>
            </a:lvl2pPr>
            <a:lvl3pPr marL="0" marR="0" lvl="2" indent="0" algn="r" rtl="0">
              <a:spcBef>
                <a:spcPts val="0"/>
              </a:spcBef>
              <a:buNone/>
              <a:defRPr sz="1200" b="0" i="0" u="none" strike="noStrike" cap="none">
                <a:solidFill>
                  <a:schemeClr val="dk2"/>
                </a:solidFill>
                <a:latin typeface="Libre Franklin"/>
                <a:ea typeface="Libre Franklin"/>
                <a:cs typeface="Libre Franklin"/>
                <a:sym typeface="Libre Franklin"/>
              </a:defRPr>
            </a:lvl3pPr>
            <a:lvl4pPr marL="0" marR="0" lvl="3" indent="0" algn="r" rtl="0">
              <a:spcBef>
                <a:spcPts val="0"/>
              </a:spcBef>
              <a:buNone/>
              <a:defRPr sz="1200" b="0" i="0" u="none" strike="noStrike" cap="none">
                <a:solidFill>
                  <a:schemeClr val="dk2"/>
                </a:solidFill>
                <a:latin typeface="Libre Franklin"/>
                <a:ea typeface="Libre Franklin"/>
                <a:cs typeface="Libre Franklin"/>
                <a:sym typeface="Libre Franklin"/>
              </a:defRPr>
            </a:lvl4pPr>
            <a:lvl5pPr marL="0" marR="0" lvl="4" indent="0" algn="r" rtl="0">
              <a:spcBef>
                <a:spcPts val="0"/>
              </a:spcBef>
              <a:buNone/>
              <a:defRPr sz="1200" b="0" i="0" u="none" strike="noStrike" cap="none">
                <a:solidFill>
                  <a:schemeClr val="dk2"/>
                </a:solidFill>
                <a:latin typeface="Libre Franklin"/>
                <a:ea typeface="Libre Franklin"/>
                <a:cs typeface="Libre Franklin"/>
                <a:sym typeface="Libre Franklin"/>
              </a:defRPr>
            </a:lvl5pPr>
            <a:lvl6pPr marL="0" marR="0" lvl="5" indent="0" algn="r" rtl="0">
              <a:spcBef>
                <a:spcPts val="0"/>
              </a:spcBef>
              <a:buNone/>
              <a:defRPr sz="1200" b="0" i="0" u="none" strike="noStrike" cap="none">
                <a:solidFill>
                  <a:schemeClr val="dk2"/>
                </a:solidFill>
                <a:latin typeface="Libre Franklin"/>
                <a:ea typeface="Libre Franklin"/>
                <a:cs typeface="Libre Franklin"/>
                <a:sym typeface="Libre Franklin"/>
              </a:defRPr>
            </a:lvl6pPr>
            <a:lvl7pPr marL="0" marR="0" lvl="6" indent="0" algn="r" rtl="0">
              <a:spcBef>
                <a:spcPts val="0"/>
              </a:spcBef>
              <a:buNone/>
              <a:defRPr sz="1200" b="0" i="0" u="none" strike="noStrike" cap="none">
                <a:solidFill>
                  <a:schemeClr val="dk2"/>
                </a:solidFill>
                <a:latin typeface="Libre Franklin"/>
                <a:ea typeface="Libre Franklin"/>
                <a:cs typeface="Libre Franklin"/>
                <a:sym typeface="Libre Franklin"/>
              </a:defRPr>
            </a:lvl7pPr>
            <a:lvl8pPr marL="0" marR="0" lvl="7" indent="0" algn="r" rtl="0">
              <a:spcBef>
                <a:spcPts val="0"/>
              </a:spcBef>
              <a:buNone/>
              <a:defRPr sz="1200" b="0" i="0" u="none" strike="noStrike" cap="none">
                <a:solidFill>
                  <a:schemeClr val="dk2"/>
                </a:solidFill>
                <a:latin typeface="Libre Franklin"/>
                <a:ea typeface="Libre Franklin"/>
                <a:cs typeface="Libre Franklin"/>
                <a:sym typeface="Libre Franklin"/>
              </a:defRPr>
            </a:lvl8pPr>
            <a:lvl9pPr marL="0" marR="0" lvl="8" indent="0" algn="r" rtl="0">
              <a:spcBef>
                <a:spcPts val="0"/>
              </a:spcBef>
              <a:buNone/>
              <a:defRPr sz="1200" b="0" i="0" u="none" strike="noStrike" cap="none">
                <a:solidFill>
                  <a:schemeClr val="dk2"/>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t-EE"/>
              <a:t>‹#›</a:t>
            </a:fld>
            <a:endParaRPr/>
          </a:p>
        </p:txBody>
      </p:sp>
      <p:sp>
        <p:nvSpPr>
          <p:cNvPr id="15" name="Google Shape;15;p1" title="Side bar"/>
          <p:cNvSpPr/>
          <p:nvPr/>
        </p:nvSpPr>
        <p:spPr>
          <a:xfrm>
            <a:off x="478095" y="376"/>
            <a:ext cx="22860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3"/>
          <p:cNvSpPr txBox="1">
            <a:spLocks noGrp="1"/>
          </p:cNvSpPr>
          <p:nvPr>
            <p:ph type="ctrTitle"/>
          </p:nvPr>
        </p:nvSpPr>
        <p:spPr>
          <a:xfrm>
            <a:off x="1915128" y="1788454"/>
            <a:ext cx="8361229" cy="2098226"/>
          </a:xfrm>
          <a:prstGeom prst="rect">
            <a:avLst/>
          </a:prstGeom>
          <a:noFill/>
          <a:ln>
            <a:noFill/>
          </a:ln>
        </p:spPr>
        <p:txBody>
          <a:bodyPr spcFirstLastPara="1" wrap="square" lIns="91425" tIns="45700" rIns="91425" bIns="45700" anchor="b" anchorCtr="0">
            <a:noAutofit/>
          </a:bodyPr>
          <a:lstStyle/>
          <a:p>
            <a:r>
              <a:rPr lang="et-EE" sz="4000" dirty="0"/>
              <a:t>Kuidas on keeleline käitumine aegade jooksul muutunud? Arvamusi eesti inimestega </a:t>
            </a:r>
            <a:br>
              <a:rPr lang="et-EE" sz="4000" dirty="0"/>
            </a:br>
            <a:r>
              <a:rPr lang="et-EE" sz="4000" dirty="0"/>
              <a:t>tehtud intervjuudest</a:t>
            </a:r>
            <a:endParaRPr lang="en-US" sz="4000" dirty="0"/>
          </a:p>
        </p:txBody>
      </p:sp>
      <p:sp>
        <p:nvSpPr>
          <p:cNvPr id="98" name="Google Shape;98;p13"/>
          <p:cNvSpPr txBox="1">
            <a:spLocks noGrp="1"/>
          </p:cNvSpPr>
          <p:nvPr>
            <p:ph type="subTitle" idx="1"/>
          </p:nvPr>
        </p:nvSpPr>
        <p:spPr>
          <a:xfrm>
            <a:off x="2488500" y="3945075"/>
            <a:ext cx="7215000" cy="1714500"/>
          </a:xfrm>
          <a:prstGeom prst="rect">
            <a:avLst/>
          </a:prstGeom>
          <a:noFill/>
          <a:ln>
            <a:noFill/>
          </a:ln>
        </p:spPr>
        <p:txBody>
          <a:bodyPr spcFirstLastPara="1" wrap="square" lIns="91425" tIns="45700" rIns="91425" bIns="45700" anchor="t" anchorCtr="0">
            <a:noAutofit/>
          </a:bodyPr>
          <a:lstStyle/>
          <a:p>
            <a:pPr marL="0" lvl="0" indent="0" algn="ctr" rtl="0">
              <a:lnSpc>
                <a:spcPct val="112000"/>
              </a:lnSpc>
              <a:spcBef>
                <a:spcPts val="0"/>
              </a:spcBef>
              <a:spcAft>
                <a:spcPts val="0"/>
              </a:spcAft>
              <a:buClr>
                <a:schemeClr val="dk2"/>
              </a:buClr>
              <a:buSzPts val="2300"/>
              <a:buNone/>
            </a:pPr>
            <a:r>
              <a:rPr lang="et-EE" b="1" dirty="0">
                <a:solidFill>
                  <a:schemeClr val="dk2"/>
                </a:solidFill>
              </a:rPr>
              <a:t>Miina </a:t>
            </a:r>
            <a:r>
              <a:rPr lang="et-EE" b="1" dirty="0" err="1">
                <a:solidFill>
                  <a:schemeClr val="dk2"/>
                </a:solidFill>
              </a:rPr>
              <a:t>Norvik</a:t>
            </a:r>
            <a:r>
              <a:rPr lang="et-EE" b="1" dirty="0">
                <a:solidFill>
                  <a:schemeClr val="dk2"/>
                </a:solidFill>
              </a:rPr>
              <a:t> ja Renate Pajusalu</a:t>
            </a:r>
            <a:endParaRPr b="1" dirty="0">
              <a:solidFill>
                <a:schemeClr val="dk2"/>
              </a:solidFill>
            </a:endParaRPr>
          </a:p>
          <a:p>
            <a:pPr marL="0" lvl="0" indent="0" algn="ctr" rtl="0">
              <a:lnSpc>
                <a:spcPct val="112000"/>
              </a:lnSpc>
              <a:spcBef>
                <a:spcPts val="0"/>
              </a:spcBef>
              <a:spcAft>
                <a:spcPts val="0"/>
              </a:spcAft>
              <a:buClr>
                <a:schemeClr val="dk2"/>
              </a:buClr>
              <a:buSzPts val="2300"/>
              <a:buNone/>
            </a:pPr>
            <a:endParaRPr b="1" dirty="0">
              <a:solidFill>
                <a:schemeClr val="dk2"/>
              </a:solidFill>
            </a:endParaRPr>
          </a:p>
          <a:p>
            <a:pPr marL="0" lvl="0" indent="0" algn="ctr" rtl="0">
              <a:lnSpc>
                <a:spcPct val="112000"/>
              </a:lnSpc>
              <a:spcBef>
                <a:spcPts val="0"/>
              </a:spcBef>
              <a:spcAft>
                <a:spcPts val="0"/>
              </a:spcAft>
              <a:buClr>
                <a:schemeClr val="dk2"/>
              </a:buClr>
              <a:buSzPts val="2300"/>
              <a:buNone/>
            </a:pPr>
            <a:r>
              <a:rPr lang="et-EE" b="1" dirty="0">
                <a:solidFill>
                  <a:schemeClr val="dk2"/>
                </a:solidFill>
              </a:rPr>
              <a:t>Muutuva keele päev</a:t>
            </a:r>
          </a:p>
          <a:p>
            <a:pPr marL="0" lvl="0" indent="0" algn="ctr" rtl="0">
              <a:lnSpc>
                <a:spcPct val="112000"/>
              </a:lnSpc>
              <a:spcBef>
                <a:spcPts val="0"/>
              </a:spcBef>
              <a:spcAft>
                <a:spcPts val="0"/>
              </a:spcAft>
              <a:buClr>
                <a:schemeClr val="dk2"/>
              </a:buClr>
              <a:buSzPts val="2300"/>
              <a:buNone/>
            </a:pPr>
            <a:r>
              <a:rPr lang="et-EE" b="1" dirty="0">
                <a:solidFill>
                  <a:schemeClr val="dk2"/>
                </a:solidFill>
              </a:rPr>
              <a:t>19. november 2021</a:t>
            </a:r>
            <a:endParaRPr b="1" dirty="0">
              <a:solidFill>
                <a:schemeClr val="dk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dirty="0"/>
              <a:t>Veel võõrkeeltest</a:t>
            </a:r>
            <a:endParaRPr lang="en-US" sz="3600" dirty="0"/>
          </a:p>
        </p:txBody>
      </p:sp>
      <p:sp>
        <p:nvSpPr>
          <p:cNvPr id="3" name="Text Placeholder 2"/>
          <p:cNvSpPr>
            <a:spLocks noGrp="1"/>
          </p:cNvSpPr>
          <p:nvPr>
            <p:ph type="body" idx="1"/>
          </p:nvPr>
        </p:nvSpPr>
        <p:spPr>
          <a:xfrm>
            <a:off x="1371600" y="1294545"/>
            <a:ext cx="9818288" cy="4876800"/>
          </a:xfrm>
        </p:spPr>
        <p:txBody>
          <a:bodyPr/>
          <a:lstStyle/>
          <a:p>
            <a:r>
              <a:rPr lang="et-EE" sz="2400" u="sng" dirty="0"/>
              <a:t>Soome keele tagaplaanile jäämine</a:t>
            </a:r>
            <a:r>
              <a:rPr lang="et-EE" sz="2400" dirty="0"/>
              <a:t>: 9-40-aastastest vastajatest (kokku 17) vaid üks (N40i) tõi välja soome keele oskuse. Koguni kolm mainis huvi jaapani keele vastu.</a:t>
            </a:r>
          </a:p>
          <a:p>
            <a:pPr marL="571500" lvl="1" indent="0">
              <a:buNone/>
            </a:pPr>
            <a:r>
              <a:rPr lang="et-EE" i="1" dirty="0"/>
              <a:t>M57k: </a:t>
            </a:r>
            <a:r>
              <a:rPr lang="et-EE" b="1" i="1" dirty="0"/>
              <a:t>puhun </a:t>
            </a:r>
            <a:r>
              <a:rPr lang="et-EE" b="1" i="1" dirty="0" err="1"/>
              <a:t>aika</a:t>
            </a:r>
            <a:r>
              <a:rPr lang="et-EE" b="1" i="1" dirty="0"/>
              <a:t> </a:t>
            </a:r>
            <a:r>
              <a:rPr lang="et-EE" b="1" i="1" dirty="0" err="1"/>
              <a:t>hyvin</a:t>
            </a:r>
            <a:r>
              <a:rPr lang="et-EE" b="1" i="1" dirty="0"/>
              <a:t> mutta </a:t>
            </a:r>
            <a:r>
              <a:rPr lang="et-EE" b="1" i="1" dirty="0" err="1"/>
              <a:t>en</a:t>
            </a:r>
            <a:r>
              <a:rPr lang="et-EE" b="1" i="1" dirty="0"/>
              <a:t> </a:t>
            </a:r>
            <a:r>
              <a:rPr lang="et-EE" b="1" i="1" dirty="0" err="1"/>
              <a:t>ymmärrä</a:t>
            </a:r>
            <a:r>
              <a:rPr lang="et-EE" b="1" i="1" dirty="0"/>
              <a:t> </a:t>
            </a:r>
            <a:r>
              <a:rPr lang="et-EE" b="1" i="1" dirty="0" err="1"/>
              <a:t>mitään</a:t>
            </a:r>
            <a:r>
              <a:rPr lang="et-EE" i="1" dirty="0"/>
              <a:t>. /…/ kümme aastat </a:t>
            </a:r>
            <a:r>
              <a:rPr lang="et-EE" b="1" i="1" dirty="0"/>
              <a:t>koostööd soomlastega</a:t>
            </a:r>
            <a:r>
              <a:rPr lang="et-EE" i="1" dirty="0"/>
              <a:t>. /…/ jah, nüüd ütleme niiviisi, et, et üksteisest aru saame, on ju, kui õige see on, kes seda nüüd. on soome uudiseid või mingit filmi, saan aru, mis seal toimub </a:t>
            </a:r>
            <a:r>
              <a:rPr lang="et-EE" i="1" dirty="0" err="1"/>
              <a:t>onju</a:t>
            </a:r>
            <a:r>
              <a:rPr lang="et-EE" i="1" dirty="0"/>
              <a:t>, aga, et kes need teab, kui õige ta on või kui vale.</a:t>
            </a:r>
          </a:p>
          <a:p>
            <a:pPr marL="571500" lvl="1" indent="0">
              <a:buNone/>
            </a:pPr>
            <a:r>
              <a:rPr lang="et-EE" dirty="0"/>
              <a:t>N57o: </a:t>
            </a:r>
            <a:r>
              <a:rPr lang="et-EE" b="1" dirty="0"/>
              <a:t>kui oskad lõunaeesti keelt, siis saad soome keeles ka hakkama</a:t>
            </a:r>
            <a:r>
              <a:rPr lang="et-EE" dirty="0"/>
              <a:t>. varem olime Soomes peredes. soome keelt olen </a:t>
            </a:r>
            <a:r>
              <a:rPr lang="et-EE" b="1" dirty="0"/>
              <a:t>ise õppinud</a:t>
            </a:r>
            <a:r>
              <a:rPr lang="et-EE" dirty="0"/>
              <a:t>, sõnaraamatu abil. </a:t>
            </a:r>
          </a:p>
          <a:p>
            <a:pPr marL="571500" lvl="1" indent="0">
              <a:buNone/>
            </a:pPr>
            <a:r>
              <a:rPr lang="et-EE" dirty="0"/>
              <a:t>M27e: vaatasime jaapani anime-multifilme. Sealt see </a:t>
            </a:r>
            <a:r>
              <a:rPr lang="et-EE" b="1" dirty="0"/>
              <a:t>keel kõlas nii huvitavalt ja see kirjapilt oli ka huvitav</a:t>
            </a:r>
            <a:r>
              <a:rPr lang="et-EE" dirty="0"/>
              <a:t>. See võimalus tekkis õppida alles ülikoolis. </a:t>
            </a:r>
          </a:p>
        </p:txBody>
      </p:sp>
    </p:spTree>
    <p:extLst>
      <p:ext uri="{BB962C8B-B14F-4D97-AF65-F5344CB8AC3E}">
        <p14:creationId xmlns:p14="http://schemas.microsoft.com/office/powerpoint/2010/main" val="1067180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1294545"/>
            <a:ext cx="9818288" cy="4876800"/>
          </a:xfrm>
        </p:spPr>
        <p:txBody>
          <a:bodyPr/>
          <a:lstStyle/>
          <a:p>
            <a:r>
              <a:rPr lang="et-EE" sz="2400" dirty="0"/>
              <a:t>Koolilastel on keeletundidest lemmik üldiselt inglise või saksa kuid palju sõltub õpetajast.</a:t>
            </a:r>
            <a:endParaRPr lang="et-EE" dirty="0"/>
          </a:p>
          <a:p>
            <a:pPr marL="571500" lvl="1" indent="0">
              <a:buNone/>
            </a:pPr>
            <a:r>
              <a:rPr lang="et-EE" dirty="0"/>
              <a:t>N12b: Mulle </a:t>
            </a:r>
            <a:r>
              <a:rPr lang="et-EE" b="1" dirty="0"/>
              <a:t>väga meeldivad võõrkeeletunnid</a:t>
            </a:r>
            <a:r>
              <a:rPr lang="et-EE" dirty="0"/>
              <a:t>. Eesti keeles on pigem raskemad reeglid, aga neil ei ole nagu nii suured reeglid, see on nagu lihtsam.</a:t>
            </a:r>
          </a:p>
          <a:p>
            <a:pPr marL="571500" lvl="1" indent="0">
              <a:buNone/>
            </a:pPr>
            <a:r>
              <a:rPr lang="et-EE" dirty="0"/>
              <a:t>N16e: </a:t>
            </a:r>
            <a:r>
              <a:rPr lang="et-EE" b="1" dirty="0"/>
              <a:t>põhikoolis </a:t>
            </a:r>
            <a:r>
              <a:rPr lang="et-EE" dirty="0"/>
              <a:t>oligi pigem nagu selline tuupimine [eesti keeles] /.../ aga gümnaasiumis on nagu kindlasti see õpe palju huvitavam nagu mitmekülgsem /.../ </a:t>
            </a:r>
            <a:r>
              <a:rPr lang="et-EE" b="1" dirty="0"/>
              <a:t>gümnaasiumis on kindlasti kuidagi huvitavam </a:t>
            </a:r>
            <a:r>
              <a:rPr lang="et-EE" dirty="0"/>
              <a:t>ja ma isegi ütleks, et kasulik on, et see </a:t>
            </a:r>
            <a:r>
              <a:rPr lang="et-EE" b="1" dirty="0"/>
              <a:t>tuleb kindlasti nagu tulevikus rohkem kasuks</a:t>
            </a:r>
            <a:r>
              <a:rPr lang="et-EE" dirty="0"/>
              <a:t>.</a:t>
            </a:r>
          </a:p>
        </p:txBody>
      </p:sp>
    </p:spTree>
    <p:extLst>
      <p:ext uri="{BB962C8B-B14F-4D97-AF65-F5344CB8AC3E}">
        <p14:creationId xmlns:p14="http://schemas.microsoft.com/office/powerpoint/2010/main" val="800853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28651"/>
            <a:ext cx="10611294" cy="1485900"/>
          </a:xfrm>
        </p:spPr>
        <p:txBody>
          <a:bodyPr/>
          <a:lstStyle/>
          <a:p>
            <a:r>
              <a:rPr lang="et-EE" sz="3600" dirty="0"/>
              <a:t>Tänapäeva noorte keel ja inglise keele pealetung</a:t>
            </a:r>
            <a:endParaRPr lang="en-US" sz="3600" dirty="0"/>
          </a:p>
        </p:txBody>
      </p:sp>
      <p:sp>
        <p:nvSpPr>
          <p:cNvPr id="3" name="Text Placeholder 2"/>
          <p:cNvSpPr>
            <a:spLocks noGrp="1"/>
          </p:cNvSpPr>
          <p:nvPr>
            <p:ph type="body" idx="1"/>
          </p:nvPr>
        </p:nvSpPr>
        <p:spPr>
          <a:xfrm>
            <a:off x="1371599" y="1371601"/>
            <a:ext cx="10207257" cy="5178056"/>
          </a:xfrm>
        </p:spPr>
        <p:txBody>
          <a:bodyPr/>
          <a:lstStyle/>
          <a:p>
            <a:r>
              <a:rPr lang="et-EE" sz="2400" dirty="0">
                <a:solidFill>
                  <a:schemeClr val="bg2"/>
                </a:solidFill>
              </a:rPr>
              <a:t>Vanemad märkavad nooremate puhul, noored märkavad ka ise. </a:t>
            </a:r>
          </a:p>
          <a:p>
            <a:r>
              <a:rPr lang="et-EE" sz="2400" dirty="0">
                <a:solidFill>
                  <a:schemeClr val="bg2"/>
                </a:solidFill>
              </a:rPr>
              <a:t>Ühegi intervjueeritava jaoks ei ole see positiivne muutus </a:t>
            </a:r>
            <a:r>
              <a:rPr lang="et-EE" sz="2400" dirty="0">
                <a:solidFill>
                  <a:schemeClr val="bg2"/>
                </a:solidFill>
                <a:sym typeface="Wingdings" panose="05000000000000000000" pitchFamily="2" charset="2"/>
              </a:rPr>
              <a:t> mõnda ajendab tegutsema (nt teisi suunama/parandama, enda keeles ingliskeelsust vältima).</a:t>
            </a:r>
            <a:endParaRPr lang="et-EE" sz="2400" dirty="0">
              <a:solidFill>
                <a:schemeClr val="bg2"/>
              </a:solidFill>
            </a:endParaRPr>
          </a:p>
          <a:p>
            <a:pPr marL="571500" lvl="1" indent="0">
              <a:buNone/>
            </a:pPr>
            <a:r>
              <a:rPr lang="et-EE" dirty="0">
                <a:solidFill>
                  <a:schemeClr val="bg2"/>
                </a:solidFill>
              </a:rPr>
              <a:t> M27e: Eriti </a:t>
            </a:r>
            <a:r>
              <a:rPr lang="et-EE" b="1" dirty="0">
                <a:solidFill>
                  <a:schemeClr val="bg2"/>
                </a:solidFill>
              </a:rPr>
              <a:t>vanema põlvkonna arstid</a:t>
            </a:r>
            <a:r>
              <a:rPr lang="et-EE" dirty="0">
                <a:solidFill>
                  <a:schemeClr val="bg2"/>
                </a:solidFill>
              </a:rPr>
              <a:t>, kes väga hindavad eesti keele kasutust. Sihukest, </a:t>
            </a:r>
            <a:r>
              <a:rPr lang="et-EE" b="1" dirty="0">
                <a:solidFill>
                  <a:schemeClr val="bg2"/>
                </a:solidFill>
              </a:rPr>
              <a:t>et me ei kasutaks ingliskeelseid termineid </a:t>
            </a:r>
            <a:r>
              <a:rPr lang="et-EE" dirty="0">
                <a:solidFill>
                  <a:schemeClr val="bg2"/>
                </a:solidFill>
              </a:rPr>
              <a:t>ja siis nemad väga suunavad kasutama puhtalt eestikeelseid sõnu asjade nimetamiseks.</a:t>
            </a:r>
          </a:p>
          <a:p>
            <a:pPr marL="571500" lvl="1" indent="0">
              <a:buNone/>
            </a:pPr>
            <a:r>
              <a:rPr lang="et-EE" dirty="0">
                <a:solidFill>
                  <a:schemeClr val="bg2"/>
                </a:solidFill>
              </a:rPr>
              <a:t>M29f: </a:t>
            </a:r>
            <a:r>
              <a:rPr lang="et-EE" i="1" dirty="0">
                <a:solidFill>
                  <a:schemeClr val="bg2"/>
                </a:solidFill>
              </a:rPr>
              <a:t>aga kui inimesed räägivadki tead noh, nagu, et, et üldse ei huvita, et selline </a:t>
            </a:r>
            <a:r>
              <a:rPr lang="et-EE" b="1" i="1" dirty="0" err="1">
                <a:solidFill>
                  <a:schemeClr val="bg2"/>
                </a:solidFill>
              </a:rPr>
              <a:t>estonglishi</a:t>
            </a:r>
            <a:r>
              <a:rPr lang="et-EE" b="1" i="1" dirty="0">
                <a:solidFill>
                  <a:schemeClr val="bg2"/>
                </a:solidFill>
              </a:rPr>
              <a:t> tugev </a:t>
            </a:r>
            <a:r>
              <a:rPr lang="et-EE" b="1" i="1" dirty="0" err="1">
                <a:solidFill>
                  <a:schemeClr val="bg2"/>
                </a:solidFill>
              </a:rPr>
              <a:t>pealetulek</a:t>
            </a:r>
            <a:r>
              <a:rPr lang="et-EE" i="1" dirty="0">
                <a:solidFill>
                  <a:schemeClr val="bg2"/>
                </a:solidFill>
              </a:rPr>
              <a:t>, et see mind tegelikult ikkagi häirib ja </a:t>
            </a:r>
            <a:r>
              <a:rPr lang="et-EE" b="1" i="1" dirty="0">
                <a:solidFill>
                  <a:schemeClr val="bg2"/>
                </a:solidFill>
              </a:rPr>
              <a:t>sõpru ma parandan</a:t>
            </a:r>
            <a:r>
              <a:rPr lang="et-EE" i="1" dirty="0">
                <a:solidFill>
                  <a:schemeClr val="bg2"/>
                </a:solidFill>
              </a:rPr>
              <a:t>. et kui ma kellegi võõra inimesega kohtun, siis ma ei hakka esimese asjana teda parandama, aga, aga sõprade seltskonnas me keegi ütleb mingisuguse väljendi ja, ja see ei ole just nagu konteksti need kongis programmeerijad räägivad siis noh, seda ma ei hakka parandama.</a:t>
            </a:r>
            <a:endParaRPr lang="en-US" i="1" dirty="0">
              <a:solidFill>
                <a:schemeClr val="bg2"/>
              </a:solidFill>
            </a:endParaRPr>
          </a:p>
          <a:p>
            <a:endParaRPr lang="en-US" i="1" dirty="0"/>
          </a:p>
        </p:txBody>
      </p:sp>
    </p:spTree>
    <p:extLst>
      <p:ext uri="{BB962C8B-B14F-4D97-AF65-F5344CB8AC3E}">
        <p14:creationId xmlns:p14="http://schemas.microsoft.com/office/powerpoint/2010/main" val="716364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dirty="0"/>
              <a:t>Veel </a:t>
            </a:r>
            <a:r>
              <a:rPr lang="et-EE" sz="3600" i="1" dirty="0" err="1"/>
              <a:t>estonglish</a:t>
            </a:r>
            <a:r>
              <a:rPr lang="et-EE" sz="3600" dirty="0" err="1"/>
              <a:t>’ist</a:t>
            </a:r>
            <a:endParaRPr lang="en-US" sz="3600" dirty="0"/>
          </a:p>
        </p:txBody>
      </p:sp>
      <p:sp>
        <p:nvSpPr>
          <p:cNvPr id="3" name="Text Placeholder 2"/>
          <p:cNvSpPr>
            <a:spLocks noGrp="1"/>
          </p:cNvSpPr>
          <p:nvPr>
            <p:ph type="body" idx="1"/>
          </p:nvPr>
        </p:nvSpPr>
        <p:spPr>
          <a:xfrm>
            <a:off x="1371599" y="1281684"/>
            <a:ext cx="10122195" cy="4294632"/>
          </a:xfrm>
        </p:spPr>
        <p:txBody>
          <a:bodyPr/>
          <a:lstStyle/>
          <a:p>
            <a:pPr marL="571500" lvl="1" indent="0">
              <a:buNone/>
            </a:pPr>
            <a:r>
              <a:rPr lang="et-EE" dirty="0">
                <a:solidFill>
                  <a:schemeClr val="bg2"/>
                </a:solidFill>
              </a:rPr>
              <a:t>N16e: </a:t>
            </a:r>
            <a:r>
              <a:rPr lang="et-EE" i="1" dirty="0">
                <a:solidFill>
                  <a:schemeClr val="bg2"/>
                </a:solidFill>
              </a:rPr>
              <a:t>no, eks ikka, ma arvan, me kõik teeme, et noh, seda nagu ma olen üritanud seda pigem vältida juba, et noh, </a:t>
            </a:r>
            <a:r>
              <a:rPr lang="et-EE" b="1" i="1" dirty="0">
                <a:solidFill>
                  <a:schemeClr val="bg2"/>
                </a:solidFill>
              </a:rPr>
              <a:t>vahepeal oli seda</a:t>
            </a:r>
            <a:r>
              <a:rPr lang="et-EE" dirty="0">
                <a:solidFill>
                  <a:schemeClr val="bg2"/>
                </a:solidFill>
              </a:rPr>
              <a:t> [inglise keele kasutust eestikeelses kõnes]</a:t>
            </a:r>
            <a:r>
              <a:rPr lang="et-EE" b="1" i="1" dirty="0">
                <a:solidFill>
                  <a:schemeClr val="bg2"/>
                </a:solidFill>
              </a:rPr>
              <a:t> nagu hästi palju</a:t>
            </a:r>
            <a:r>
              <a:rPr lang="et-EE" i="1" dirty="0">
                <a:solidFill>
                  <a:schemeClr val="bg2"/>
                </a:solidFill>
              </a:rPr>
              <a:t>, aga nüüd viimasel ajal ma isegi ütleks, et väga-väga nagu ei kasuta. aga sõbrad noh, on erinevaid, et need, </a:t>
            </a:r>
            <a:r>
              <a:rPr lang="et-EE" b="1" i="1" dirty="0">
                <a:solidFill>
                  <a:schemeClr val="bg2"/>
                </a:solidFill>
              </a:rPr>
              <a:t>kes näiteks mängivad arvutis rohkem on rohkem nagu seotud seal ingliskeelse maailmaga, siis need nagu kasutavad kindlasti rohkem seda ingliskeelseid sõnu</a:t>
            </a:r>
            <a:r>
              <a:rPr lang="et-EE" i="1" dirty="0">
                <a:solidFill>
                  <a:schemeClr val="bg2"/>
                </a:solidFill>
              </a:rPr>
              <a:t>. aga ma ei ütles, et see nagu väga palju või noh, väga hull probleem oleks.</a:t>
            </a:r>
            <a:endParaRPr lang="en-US" i="1" dirty="0">
              <a:solidFill>
                <a:schemeClr val="bg2"/>
              </a:solidFill>
            </a:endParaRPr>
          </a:p>
          <a:p>
            <a:pPr>
              <a:spcAft>
                <a:spcPts val="600"/>
              </a:spcAft>
            </a:pPr>
            <a:r>
              <a:rPr lang="en-US" sz="2400" dirty="0" err="1">
                <a:solidFill>
                  <a:schemeClr val="bg2"/>
                </a:solidFill>
              </a:rPr>
              <a:t>Noored</a:t>
            </a:r>
            <a:r>
              <a:rPr lang="en-US" sz="2400" dirty="0">
                <a:solidFill>
                  <a:schemeClr val="bg2"/>
                </a:solidFill>
              </a:rPr>
              <a:t> </a:t>
            </a:r>
            <a:r>
              <a:rPr lang="en-US" sz="2400" dirty="0" err="1">
                <a:solidFill>
                  <a:schemeClr val="bg2"/>
                </a:solidFill>
              </a:rPr>
              <a:t>ütlevad</a:t>
            </a:r>
            <a:r>
              <a:rPr lang="en-US" sz="2400" dirty="0">
                <a:solidFill>
                  <a:schemeClr val="bg2"/>
                </a:solidFill>
              </a:rPr>
              <a:t>, et (</a:t>
            </a:r>
            <a:r>
              <a:rPr lang="en-US" sz="2400" dirty="0" err="1">
                <a:solidFill>
                  <a:schemeClr val="bg2"/>
                </a:solidFill>
              </a:rPr>
              <a:t>vähemalt</a:t>
            </a:r>
            <a:r>
              <a:rPr lang="en-US" sz="2400" dirty="0">
                <a:solidFill>
                  <a:schemeClr val="bg2"/>
                </a:solidFill>
              </a:rPr>
              <a:t>) </a:t>
            </a:r>
            <a:r>
              <a:rPr lang="en-US" sz="2400" dirty="0" err="1">
                <a:solidFill>
                  <a:schemeClr val="bg2"/>
                </a:solidFill>
              </a:rPr>
              <a:t>vanemate</a:t>
            </a:r>
            <a:r>
              <a:rPr lang="en-US" sz="2400" dirty="0">
                <a:solidFill>
                  <a:schemeClr val="bg2"/>
                </a:solidFill>
              </a:rPr>
              <a:t>  </a:t>
            </a:r>
            <a:r>
              <a:rPr lang="en-US" sz="2400" dirty="0" err="1">
                <a:solidFill>
                  <a:schemeClr val="bg2"/>
                </a:solidFill>
              </a:rPr>
              <a:t>põlvkondadega</a:t>
            </a:r>
            <a:r>
              <a:rPr lang="en-US" sz="2400" dirty="0">
                <a:solidFill>
                  <a:schemeClr val="bg2"/>
                </a:solidFill>
              </a:rPr>
              <a:t> </a:t>
            </a:r>
            <a:r>
              <a:rPr lang="en-US" sz="2400" dirty="0" err="1">
                <a:solidFill>
                  <a:schemeClr val="bg2"/>
                </a:solidFill>
              </a:rPr>
              <a:t>rääkides</a:t>
            </a:r>
            <a:r>
              <a:rPr lang="en-US" sz="2400" dirty="0">
                <a:solidFill>
                  <a:schemeClr val="bg2"/>
                </a:solidFill>
              </a:rPr>
              <a:t> </a:t>
            </a:r>
            <a:r>
              <a:rPr lang="en-US" sz="2400" dirty="0" err="1">
                <a:solidFill>
                  <a:schemeClr val="bg2"/>
                </a:solidFill>
              </a:rPr>
              <a:t>väldivad</a:t>
            </a:r>
            <a:r>
              <a:rPr lang="en-US" sz="2400" dirty="0">
                <a:solidFill>
                  <a:schemeClr val="bg2"/>
                </a:solidFill>
              </a:rPr>
              <a:t> </a:t>
            </a:r>
            <a:r>
              <a:rPr lang="en-US" sz="2400" dirty="0" err="1">
                <a:solidFill>
                  <a:schemeClr val="bg2"/>
                </a:solidFill>
              </a:rPr>
              <a:t>eestikeelses</a:t>
            </a:r>
            <a:r>
              <a:rPr lang="en-US" sz="2400" dirty="0">
                <a:solidFill>
                  <a:schemeClr val="bg2"/>
                </a:solidFill>
              </a:rPr>
              <a:t> </a:t>
            </a:r>
            <a:r>
              <a:rPr lang="en-US" sz="2400" dirty="0" err="1">
                <a:solidFill>
                  <a:schemeClr val="bg2"/>
                </a:solidFill>
              </a:rPr>
              <a:t>kõnes</a:t>
            </a:r>
            <a:r>
              <a:rPr lang="en-US" sz="2400" dirty="0">
                <a:solidFill>
                  <a:schemeClr val="bg2"/>
                </a:solidFill>
              </a:rPr>
              <a:t> </a:t>
            </a:r>
            <a:r>
              <a:rPr lang="en-US" sz="2400" dirty="0" err="1">
                <a:solidFill>
                  <a:schemeClr val="bg2"/>
                </a:solidFill>
              </a:rPr>
              <a:t>inglise</a:t>
            </a:r>
            <a:r>
              <a:rPr lang="en-US" sz="2400" dirty="0">
                <a:solidFill>
                  <a:schemeClr val="bg2"/>
                </a:solidFill>
              </a:rPr>
              <a:t> </a:t>
            </a:r>
            <a:r>
              <a:rPr lang="en-US" sz="2400" dirty="0" err="1">
                <a:solidFill>
                  <a:schemeClr val="bg2"/>
                </a:solidFill>
              </a:rPr>
              <a:t>sõnu</a:t>
            </a:r>
            <a:r>
              <a:rPr lang="en-US" sz="2400" dirty="0">
                <a:solidFill>
                  <a:schemeClr val="bg2"/>
                </a:solidFill>
              </a:rPr>
              <a:t>.</a:t>
            </a:r>
            <a:endParaRPr lang="et-EE" sz="2400" dirty="0">
              <a:solidFill>
                <a:schemeClr val="bg2"/>
              </a:solidFill>
            </a:endParaRPr>
          </a:p>
          <a:p>
            <a:pPr marL="571500" lvl="1" indent="0" algn="just">
              <a:spcBef>
                <a:spcPts val="0"/>
              </a:spcBef>
              <a:spcAft>
                <a:spcPts val="800"/>
              </a:spcAft>
              <a:buNone/>
            </a:pPr>
            <a:r>
              <a:rPr lang="et-EE" i="1" dirty="0">
                <a:solidFill>
                  <a:schemeClr val="bg2"/>
                </a:solidFill>
                <a:latin typeface="Libre Franklin" panose="020B0604020202020204" charset="0"/>
              </a:rPr>
              <a:t>N09a: Siis [sõpradega suhtluses] ma võin palju julgem olla ja ma räägin palju rohkem </a:t>
            </a:r>
            <a:r>
              <a:rPr lang="et-EE" i="1" dirty="0" err="1">
                <a:solidFill>
                  <a:schemeClr val="bg2"/>
                </a:solidFill>
                <a:latin typeface="Libre Franklin" panose="020B0604020202020204" charset="0"/>
              </a:rPr>
              <a:t>ingliskeelt</a:t>
            </a:r>
            <a:r>
              <a:rPr lang="et-EE" i="1" dirty="0">
                <a:solidFill>
                  <a:schemeClr val="bg2"/>
                </a:solidFill>
                <a:latin typeface="Libre Franklin" panose="020B0604020202020204" charset="0"/>
              </a:rPr>
              <a:t>, sellepärast et mul vanaema ja niimoodi </a:t>
            </a:r>
            <a:r>
              <a:rPr lang="et-EE" b="1" i="1" dirty="0">
                <a:solidFill>
                  <a:schemeClr val="bg2"/>
                </a:solidFill>
                <a:latin typeface="Libre Franklin" panose="020B0604020202020204" charset="0"/>
              </a:rPr>
              <a:t>ei saa nagu </a:t>
            </a:r>
            <a:r>
              <a:rPr lang="et-EE" b="1" i="1" dirty="0" err="1">
                <a:solidFill>
                  <a:schemeClr val="bg2"/>
                </a:solidFill>
                <a:latin typeface="Libre Franklin" panose="020B0604020202020204" charset="0"/>
              </a:rPr>
              <a:t>ingliskeelest</a:t>
            </a:r>
            <a:r>
              <a:rPr lang="et-EE" b="1" i="1" dirty="0">
                <a:solidFill>
                  <a:schemeClr val="bg2"/>
                </a:solidFill>
                <a:latin typeface="Libre Franklin" panose="020B0604020202020204" charset="0"/>
              </a:rPr>
              <a:t> aru </a:t>
            </a:r>
            <a:r>
              <a:rPr lang="et-EE" i="1" dirty="0">
                <a:solidFill>
                  <a:schemeClr val="bg2"/>
                </a:solidFill>
                <a:latin typeface="Libre Franklin" panose="020B0604020202020204" charset="0"/>
              </a:rPr>
              <a:t>/---/ ja siis ma pean ütlema, mida see tähendab /---/ siis ma lihtsalt räägin eesti keeles pigem.</a:t>
            </a:r>
            <a:endParaRPr lang="et-EE" dirty="0">
              <a:solidFill>
                <a:schemeClr val="bg2"/>
              </a:solidFill>
              <a:latin typeface="Libre Franklin" panose="020B0604020202020204" charset="0"/>
            </a:endParaRPr>
          </a:p>
          <a:p>
            <a:pPr marL="571500" lvl="1" indent="0" algn="just">
              <a:spcBef>
                <a:spcPts val="0"/>
              </a:spcBef>
              <a:spcAft>
                <a:spcPts val="800"/>
              </a:spcAft>
              <a:buNone/>
            </a:pPr>
            <a:r>
              <a:rPr lang="et-EE" i="1" dirty="0">
                <a:solidFill>
                  <a:schemeClr val="bg2"/>
                </a:solidFill>
                <a:latin typeface="Libre Franklin" panose="020B0604020202020204" charset="0"/>
              </a:rPr>
              <a:t>M13b: Kui ma vanematega olen, siis </a:t>
            </a:r>
            <a:r>
              <a:rPr lang="et-EE" b="1" i="1" dirty="0">
                <a:solidFill>
                  <a:schemeClr val="bg2"/>
                </a:solidFill>
                <a:latin typeface="Libre Franklin" panose="020B0604020202020204" charset="0"/>
              </a:rPr>
              <a:t>neile see eriti ei meeldi</a:t>
            </a:r>
            <a:r>
              <a:rPr lang="et-EE" i="1" dirty="0">
                <a:solidFill>
                  <a:schemeClr val="bg2"/>
                </a:solidFill>
                <a:latin typeface="Libre Franklin" panose="020B0604020202020204" charset="0"/>
              </a:rPr>
              <a:t>, sest nad eriti hästi ei oska inglise keelt, aga õega [küll]. </a:t>
            </a:r>
            <a:endParaRPr lang="et-EE" dirty="0">
              <a:solidFill>
                <a:schemeClr val="bg2"/>
              </a:solidFill>
              <a:latin typeface="Libre Franklin" panose="020B0604020202020204" charset="0"/>
            </a:endParaRPr>
          </a:p>
          <a:p>
            <a:pPr marL="114300" indent="0">
              <a:buNone/>
            </a:pPr>
            <a:endParaRPr lang="en-US" dirty="0"/>
          </a:p>
        </p:txBody>
      </p:sp>
    </p:spTree>
    <p:extLst>
      <p:ext uri="{BB962C8B-B14F-4D97-AF65-F5344CB8AC3E}">
        <p14:creationId xmlns:p14="http://schemas.microsoft.com/office/powerpoint/2010/main" val="2393890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dirty="0"/>
              <a:t>Pöördumisvormid </a:t>
            </a:r>
            <a:r>
              <a:rPr lang="et-EE" sz="3600" i="1" dirty="0"/>
              <a:t>sina</a:t>
            </a:r>
            <a:r>
              <a:rPr lang="et-EE" sz="3600" dirty="0"/>
              <a:t> ja </a:t>
            </a:r>
            <a:r>
              <a:rPr lang="et-EE" sz="3600" i="1" dirty="0"/>
              <a:t>teie</a:t>
            </a:r>
            <a:endParaRPr lang="en-US" sz="3600" dirty="0"/>
          </a:p>
        </p:txBody>
      </p:sp>
      <p:sp>
        <p:nvSpPr>
          <p:cNvPr id="3" name="Text Placeholder 2"/>
          <p:cNvSpPr>
            <a:spLocks noGrp="1"/>
          </p:cNvSpPr>
          <p:nvPr>
            <p:ph type="body" idx="1"/>
          </p:nvPr>
        </p:nvSpPr>
        <p:spPr>
          <a:xfrm>
            <a:off x="1371599" y="1339702"/>
            <a:ext cx="10217889" cy="4432005"/>
          </a:xfrm>
        </p:spPr>
        <p:txBody>
          <a:bodyPr/>
          <a:lstStyle/>
          <a:p>
            <a:r>
              <a:rPr lang="et-EE" sz="2400" u="sng" dirty="0">
                <a:solidFill>
                  <a:schemeClr val="bg2"/>
                </a:solidFill>
              </a:rPr>
              <a:t>Nihe</a:t>
            </a:r>
            <a:r>
              <a:rPr lang="et-EE" sz="2400" i="1" u="sng" dirty="0">
                <a:solidFill>
                  <a:schemeClr val="bg2"/>
                </a:solidFill>
              </a:rPr>
              <a:t> sina </a:t>
            </a:r>
            <a:r>
              <a:rPr lang="et-EE" sz="2400" u="sng" dirty="0">
                <a:solidFill>
                  <a:schemeClr val="bg2"/>
                </a:solidFill>
              </a:rPr>
              <a:t>poole.</a:t>
            </a:r>
            <a:r>
              <a:rPr lang="et-EE" sz="2400" dirty="0">
                <a:solidFill>
                  <a:schemeClr val="bg2"/>
                </a:solidFill>
              </a:rPr>
              <a:t> Mõnikord tuuakse välja ka muutuse (algus)aeg. </a:t>
            </a:r>
          </a:p>
          <a:p>
            <a:pPr marL="571500" lvl="1" indent="0">
              <a:buNone/>
            </a:pPr>
            <a:r>
              <a:rPr lang="et-EE" dirty="0">
                <a:solidFill>
                  <a:schemeClr val="bg2"/>
                </a:solidFill>
              </a:rPr>
              <a:t>M57l: </a:t>
            </a:r>
            <a:r>
              <a:rPr lang="et-EE" b="1" i="1" dirty="0">
                <a:solidFill>
                  <a:schemeClr val="bg2"/>
                </a:solidFill>
              </a:rPr>
              <a:t>äriringkondades mindi kohe 90 alguses üle sina peale</a:t>
            </a:r>
            <a:r>
              <a:rPr lang="et-EE" i="1" dirty="0">
                <a:solidFill>
                  <a:schemeClr val="bg2"/>
                </a:solidFill>
              </a:rPr>
              <a:t> / mul oli see harjumatu / aga nüüd enam teisiti ei oskagi</a:t>
            </a:r>
          </a:p>
          <a:p>
            <a:pPr marL="571500" lvl="1" indent="0">
              <a:buNone/>
            </a:pPr>
            <a:r>
              <a:rPr lang="et-EE" dirty="0">
                <a:solidFill>
                  <a:schemeClr val="bg2"/>
                </a:solidFill>
              </a:rPr>
              <a:t>N57m: müügimehed on sina-mehed, mina tuimalt teietan vastu. nooremapoolne mees mind </a:t>
            </a:r>
            <a:r>
              <a:rPr lang="et-EE" i="1" dirty="0">
                <a:solidFill>
                  <a:schemeClr val="bg2"/>
                </a:solidFill>
              </a:rPr>
              <a:t>ei sinata. </a:t>
            </a:r>
            <a:r>
              <a:rPr lang="et-EE" i="1" dirty="0" err="1">
                <a:solidFill>
                  <a:schemeClr val="bg2"/>
                </a:solidFill>
              </a:rPr>
              <a:t>naismüügiinimesed</a:t>
            </a:r>
            <a:r>
              <a:rPr lang="et-EE" i="1" dirty="0">
                <a:solidFill>
                  <a:schemeClr val="bg2"/>
                </a:solidFill>
              </a:rPr>
              <a:t> kaks kolmandikku teietavad. </a:t>
            </a:r>
            <a:r>
              <a:rPr lang="et-EE" b="1" i="1" dirty="0">
                <a:solidFill>
                  <a:schemeClr val="bg2"/>
                </a:solidFill>
              </a:rPr>
              <a:t>kui majandust tõusis, minu meelest läks sinatamine häirivalt sagedaks</a:t>
            </a:r>
            <a:r>
              <a:rPr lang="et-EE" i="1" dirty="0">
                <a:solidFill>
                  <a:schemeClr val="bg2"/>
                </a:solidFill>
              </a:rPr>
              <a:t>. ma leidsin, et mul on suhtluses vaja hoida verbaalset distantsi. </a:t>
            </a:r>
            <a:r>
              <a:rPr lang="et-EE" b="1" i="1" dirty="0">
                <a:solidFill>
                  <a:schemeClr val="bg2"/>
                </a:solidFill>
              </a:rPr>
              <a:t>nüüd on teietamist jälle juurde tulnud</a:t>
            </a:r>
            <a:r>
              <a:rPr lang="et-EE" i="1" dirty="0">
                <a:solidFill>
                  <a:schemeClr val="bg2"/>
                </a:solidFill>
              </a:rPr>
              <a:t>.</a:t>
            </a:r>
            <a:endParaRPr lang="en-US" i="1" dirty="0">
              <a:solidFill>
                <a:schemeClr val="bg2"/>
              </a:solidFill>
            </a:endParaRPr>
          </a:p>
          <a:p>
            <a:pPr lvl="0">
              <a:buClr>
                <a:srgbClr val="4A2318"/>
              </a:buClr>
            </a:pPr>
            <a:r>
              <a:rPr lang="et-EE" sz="2400" dirty="0">
                <a:solidFill>
                  <a:schemeClr val="bg2"/>
                </a:solidFill>
              </a:rPr>
              <a:t>Oli neid, kes leidsid, et varem oli lihtsam ning nüüd ei teagi, kuidas peaks (nt M34g: vanemale varem ikka </a:t>
            </a:r>
            <a:r>
              <a:rPr lang="et-EE" sz="2400" i="1" dirty="0">
                <a:solidFill>
                  <a:schemeClr val="bg2"/>
                </a:solidFill>
              </a:rPr>
              <a:t>teie</a:t>
            </a:r>
            <a:r>
              <a:rPr lang="et-EE" sz="2400" dirty="0">
                <a:solidFill>
                  <a:schemeClr val="bg2"/>
                </a:solidFill>
              </a:rPr>
              <a:t>). Mitmel korral mainiti ootamatut </a:t>
            </a:r>
            <a:r>
              <a:rPr lang="et-EE" sz="2400" i="1" dirty="0">
                <a:solidFill>
                  <a:schemeClr val="bg2"/>
                </a:solidFill>
              </a:rPr>
              <a:t>sina</a:t>
            </a:r>
            <a:r>
              <a:rPr lang="et-EE" sz="2400" dirty="0">
                <a:solidFill>
                  <a:schemeClr val="bg2"/>
                </a:solidFill>
              </a:rPr>
              <a:t> kasutust teeninduses, ennekõike söögikohtades.</a:t>
            </a:r>
          </a:p>
          <a:p>
            <a:pPr marL="571500" lvl="1" indent="0">
              <a:buClr>
                <a:srgbClr val="4A2318"/>
              </a:buClr>
              <a:buNone/>
            </a:pPr>
            <a:r>
              <a:rPr lang="et-EE" dirty="0">
                <a:solidFill>
                  <a:schemeClr val="bg2"/>
                </a:solidFill>
              </a:rPr>
              <a:t>M19d: Ma ei mäletagi, kus me käisime /…/ ja siis tuli see kelner laua juurde ja siis ta noh </a:t>
            </a:r>
            <a:r>
              <a:rPr lang="et-EE" b="1" dirty="0">
                <a:solidFill>
                  <a:schemeClr val="bg2"/>
                </a:solidFill>
              </a:rPr>
              <a:t>mu ema nagu sinatas</a:t>
            </a:r>
            <a:r>
              <a:rPr lang="et-EE" dirty="0">
                <a:solidFill>
                  <a:schemeClr val="bg2"/>
                </a:solidFill>
              </a:rPr>
              <a:t>, siis mulle tundus see nagu natuke võõras, selles suhtes, ma muidugi ei öelnud midagi, aga </a:t>
            </a:r>
            <a:r>
              <a:rPr lang="et-EE" dirty="0" err="1">
                <a:solidFill>
                  <a:schemeClr val="bg2"/>
                </a:solidFill>
              </a:rPr>
              <a:t>aga</a:t>
            </a:r>
            <a:r>
              <a:rPr lang="et-EE" dirty="0">
                <a:solidFill>
                  <a:schemeClr val="bg2"/>
                </a:solidFill>
              </a:rPr>
              <a:t> mulle nagu tundus see natuke võõras, et noh, </a:t>
            </a:r>
            <a:r>
              <a:rPr lang="et-EE" b="1" dirty="0">
                <a:solidFill>
                  <a:schemeClr val="bg2"/>
                </a:solidFill>
              </a:rPr>
              <a:t>mina olen harjunud võõrastele inimest alati teie</a:t>
            </a:r>
            <a:r>
              <a:rPr lang="et-EE" dirty="0">
                <a:solidFill>
                  <a:schemeClr val="bg2"/>
                </a:solidFill>
              </a:rPr>
              <a:t>, </a:t>
            </a:r>
            <a:r>
              <a:rPr lang="et-EE" b="1" dirty="0">
                <a:solidFill>
                  <a:schemeClr val="bg2"/>
                </a:solidFill>
              </a:rPr>
              <a:t>teie ütleme </a:t>
            </a:r>
          </a:p>
          <a:p>
            <a:endParaRPr lang="en-US" i="1" dirty="0"/>
          </a:p>
        </p:txBody>
      </p:sp>
    </p:spTree>
    <p:extLst>
      <p:ext uri="{BB962C8B-B14F-4D97-AF65-F5344CB8AC3E}">
        <p14:creationId xmlns:p14="http://schemas.microsoft.com/office/powerpoint/2010/main" val="4285876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32129" y="1004203"/>
            <a:ext cx="9856381" cy="4432005"/>
          </a:xfrm>
        </p:spPr>
        <p:txBody>
          <a:bodyPr/>
          <a:lstStyle/>
          <a:p>
            <a:r>
              <a:rPr lang="et-EE" sz="2400" dirty="0">
                <a:solidFill>
                  <a:schemeClr val="bg2"/>
                </a:solidFill>
              </a:rPr>
              <a:t>Keskealised üldiselt ei ütle, et nendest vanemad inimesed kasutasid pöördumisvorme teisiti.</a:t>
            </a:r>
          </a:p>
          <a:p>
            <a:r>
              <a:rPr lang="et-EE" sz="2400" dirty="0">
                <a:solidFill>
                  <a:schemeClr val="bg2"/>
                </a:solidFill>
              </a:rPr>
              <a:t>Kõigis vanuserühmades alates 20+ oli neid, kes leidsid, et noored teietavad (häirivalt) vähe(m). </a:t>
            </a:r>
          </a:p>
          <a:p>
            <a:pPr marL="571500" lvl="1" indent="0">
              <a:buNone/>
            </a:pPr>
            <a:r>
              <a:rPr lang="et-EE" dirty="0">
                <a:solidFill>
                  <a:schemeClr val="bg2"/>
                </a:solidFill>
              </a:rPr>
              <a:t>M29f: </a:t>
            </a:r>
            <a:r>
              <a:rPr lang="et-EE" b="1" dirty="0">
                <a:solidFill>
                  <a:schemeClr val="bg2"/>
                </a:solidFill>
              </a:rPr>
              <a:t>kakskümmend kolm</a:t>
            </a:r>
            <a:r>
              <a:rPr lang="et-EE" dirty="0">
                <a:solidFill>
                  <a:schemeClr val="bg2"/>
                </a:solidFill>
              </a:rPr>
              <a:t>, hästi jämedalt, ütlen </a:t>
            </a:r>
            <a:r>
              <a:rPr lang="et-EE" b="1" dirty="0">
                <a:solidFill>
                  <a:schemeClr val="bg2"/>
                </a:solidFill>
              </a:rPr>
              <a:t>ja nooremad, nende jaoks teie, ma kahtlustan, hakkab [teietamine] vaikselt ära kaduma</a:t>
            </a:r>
            <a:r>
              <a:rPr lang="et-EE" dirty="0">
                <a:solidFill>
                  <a:schemeClr val="bg2"/>
                </a:solidFill>
              </a:rPr>
              <a:t>, et, et noh, see on, kas inglise keele mõju kindlasti, et seal nüüd nii-öelda üks </a:t>
            </a:r>
            <a:r>
              <a:rPr lang="et-EE" dirty="0" err="1">
                <a:solidFill>
                  <a:schemeClr val="bg2"/>
                </a:solidFill>
              </a:rPr>
              <a:t>üks</a:t>
            </a:r>
            <a:r>
              <a:rPr lang="et-EE" dirty="0">
                <a:solidFill>
                  <a:schemeClr val="bg2"/>
                </a:solidFill>
              </a:rPr>
              <a:t> liin</a:t>
            </a:r>
            <a:endParaRPr lang="en-US" dirty="0">
              <a:solidFill>
                <a:schemeClr val="bg2"/>
              </a:solidFill>
            </a:endParaRPr>
          </a:p>
          <a:p>
            <a:pPr marL="571500" lvl="1" indent="0">
              <a:buClr>
                <a:srgbClr val="4A2318"/>
              </a:buClr>
              <a:buNone/>
            </a:pPr>
            <a:r>
              <a:rPr lang="et-EE" dirty="0">
                <a:solidFill>
                  <a:schemeClr val="bg2"/>
                </a:solidFill>
              </a:rPr>
              <a:t>N21f: aga ma võin aimata, et tule- või minevikus võis olla nagu, et </a:t>
            </a:r>
            <a:r>
              <a:rPr lang="et-EE" b="1" dirty="0">
                <a:solidFill>
                  <a:schemeClr val="bg2"/>
                </a:solidFill>
              </a:rPr>
              <a:t>võis olla rohkem teietamist</a:t>
            </a:r>
            <a:r>
              <a:rPr lang="et-EE" dirty="0">
                <a:solidFill>
                  <a:schemeClr val="bg2"/>
                </a:solidFill>
              </a:rPr>
              <a:t>, kuna siis oli see nagu kihistumine oli meil suurem siin ei ja </a:t>
            </a:r>
            <a:r>
              <a:rPr lang="et-EE" b="1" dirty="0">
                <a:solidFill>
                  <a:schemeClr val="bg2"/>
                </a:solidFill>
              </a:rPr>
              <a:t>tulevikus siis võib-olla just on rohkem sinatamist</a:t>
            </a:r>
            <a:r>
              <a:rPr lang="et-EE" dirty="0">
                <a:solidFill>
                  <a:schemeClr val="bg2"/>
                </a:solidFill>
              </a:rPr>
              <a:t>. et ja see on mu puhas arvamus, et ma ei ole tõesti nagu tähele pannes, et kui ma vaatan enda väikest õde, siis tema küll teietab, kui on niisugune võõras inimene. </a:t>
            </a:r>
            <a:endParaRPr lang="et-EE" sz="2400" dirty="0">
              <a:solidFill>
                <a:schemeClr val="bg2"/>
              </a:solidFill>
            </a:endParaRPr>
          </a:p>
          <a:p>
            <a:r>
              <a:rPr lang="et-EE" sz="2400" dirty="0">
                <a:solidFill>
                  <a:schemeClr val="bg2"/>
                </a:solidFill>
              </a:rPr>
              <a:t>9-20-aastased noored, keda meie intervjueerisime, eelistasid vanema/võõra/õpetaja puhul pigem siiski </a:t>
            </a:r>
            <a:r>
              <a:rPr lang="et-EE" sz="2400" i="1" dirty="0">
                <a:solidFill>
                  <a:schemeClr val="bg2"/>
                </a:solidFill>
              </a:rPr>
              <a:t>teie</a:t>
            </a:r>
            <a:r>
              <a:rPr lang="et-EE" sz="2400" dirty="0">
                <a:solidFill>
                  <a:schemeClr val="bg2"/>
                </a:solidFill>
              </a:rPr>
              <a:t>-vormi.</a:t>
            </a:r>
            <a:endParaRPr lang="en-US" i="1" dirty="0">
              <a:solidFill>
                <a:schemeClr val="bg2"/>
              </a:solidFill>
            </a:endParaRPr>
          </a:p>
        </p:txBody>
      </p:sp>
    </p:spTree>
    <p:extLst>
      <p:ext uri="{BB962C8B-B14F-4D97-AF65-F5344CB8AC3E}">
        <p14:creationId xmlns:p14="http://schemas.microsoft.com/office/powerpoint/2010/main" val="4045637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600" dirty="0"/>
              <a:t>Millest rääkida, kui midagi rääkida ei ole?</a:t>
            </a:r>
            <a:endParaRPr lang="en-US" sz="3600" dirty="0"/>
          </a:p>
        </p:txBody>
      </p:sp>
      <p:sp>
        <p:nvSpPr>
          <p:cNvPr id="3" name="Text Placeholder 2"/>
          <p:cNvSpPr>
            <a:spLocks noGrp="1"/>
          </p:cNvSpPr>
          <p:nvPr>
            <p:ph type="body" idx="1"/>
          </p:nvPr>
        </p:nvSpPr>
        <p:spPr>
          <a:xfrm>
            <a:off x="1443963" y="1506458"/>
            <a:ext cx="9601200" cy="5034068"/>
          </a:xfrm>
        </p:spPr>
        <p:txBody>
          <a:bodyPr/>
          <a:lstStyle/>
          <a:p>
            <a:r>
              <a:rPr lang="et-EE" sz="2400" dirty="0">
                <a:solidFill>
                  <a:schemeClr val="bg2"/>
                </a:solidFill>
              </a:rPr>
              <a:t>Suur osa vastajad ütles, et poliitikast enam väga ei räägiks</a:t>
            </a:r>
            <a:r>
              <a:rPr lang="et-EE" dirty="0">
                <a:solidFill>
                  <a:schemeClr val="bg2"/>
                </a:solidFill>
              </a:rPr>
              <a:t>. </a:t>
            </a:r>
            <a:r>
              <a:rPr lang="et-EE" sz="2400" dirty="0">
                <a:solidFill>
                  <a:schemeClr val="bg2"/>
                </a:solidFill>
              </a:rPr>
              <a:t>Hea teema on koroona/covid. </a:t>
            </a:r>
          </a:p>
          <a:p>
            <a:pPr marL="571500" lvl="1" indent="0">
              <a:buNone/>
            </a:pPr>
            <a:r>
              <a:rPr lang="et-EE" dirty="0">
                <a:solidFill>
                  <a:schemeClr val="bg2"/>
                </a:solidFill>
              </a:rPr>
              <a:t>M29f</a:t>
            </a:r>
            <a:r>
              <a:rPr lang="et-EE" i="1" dirty="0">
                <a:solidFill>
                  <a:schemeClr val="bg2"/>
                </a:solidFill>
              </a:rPr>
              <a:t>: sest enne, kui meil oli tänaseks eelmine valitsus enne seda rääkisime niisugust päevapoliitikast ka. aga nüüd eelmise valitsuse polariseerimise tõttu </a:t>
            </a:r>
            <a:r>
              <a:rPr lang="et-EE" b="1" i="1" dirty="0">
                <a:solidFill>
                  <a:schemeClr val="bg2"/>
                </a:solidFill>
              </a:rPr>
              <a:t>ei julge enam rääkida</a:t>
            </a:r>
            <a:r>
              <a:rPr lang="et-EE" i="1" dirty="0">
                <a:solidFill>
                  <a:schemeClr val="bg2"/>
                </a:solidFill>
              </a:rPr>
              <a:t>. </a:t>
            </a:r>
            <a:r>
              <a:rPr lang="et-EE" b="1" i="1" dirty="0">
                <a:solidFill>
                  <a:schemeClr val="bg2"/>
                </a:solidFill>
              </a:rPr>
              <a:t>meil täna on kovid, vot see on hea teema, </a:t>
            </a:r>
            <a:r>
              <a:rPr lang="et-EE" i="1" dirty="0">
                <a:solidFill>
                  <a:schemeClr val="bg2"/>
                </a:solidFill>
              </a:rPr>
              <a:t>millega alati nihkes rääkida, et, et kuidas, nagu kuidas kellegil nagu te nagu kuidas kedagi see puudutanud on või, või kellel mis kogemused on, et, et see on teema, meil kõigil on midagi öelda</a:t>
            </a:r>
          </a:p>
          <a:p>
            <a:pPr marL="571500" lvl="1" indent="0">
              <a:buNone/>
            </a:pPr>
            <a:r>
              <a:rPr lang="et-EE" dirty="0">
                <a:solidFill>
                  <a:schemeClr val="bg2"/>
                </a:solidFill>
              </a:rPr>
              <a:t>N57o: p</a:t>
            </a:r>
            <a:r>
              <a:rPr lang="fi-FI" dirty="0" err="1">
                <a:solidFill>
                  <a:schemeClr val="bg2"/>
                </a:solidFill>
              </a:rPr>
              <a:t>oliitikat</a:t>
            </a:r>
            <a:r>
              <a:rPr lang="fi-FI" dirty="0">
                <a:solidFill>
                  <a:schemeClr val="bg2"/>
                </a:solidFill>
              </a:rPr>
              <a:t> </a:t>
            </a:r>
            <a:r>
              <a:rPr lang="fi-FI" dirty="0" err="1">
                <a:solidFill>
                  <a:schemeClr val="bg2"/>
                </a:solidFill>
              </a:rPr>
              <a:t>väldiks</a:t>
            </a:r>
            <a:r>
              <a:rPr lang="fi-FI" dirty="0">
                <a:solidFill>
                  <a:schemeClr val="bg2"/>
                </a:solidFill>
              </a:rPr>
              <a:t>, </a:t>
            </a:r>
            <a:r>
              <a:rPr lang="fi-FI" b="1" dirty="0" err="1">
                <a:solidFill>
                  <a:schemeClr val="bg2"/>
                </a:solidFill>
              </a:rPr>
              <a:t>sellega</a:t>
            </a:r>
            <a:r>
              <a:rPr lang="fi-FI" b="1" dirty="0">
                <a:solidFill>
                  <a:schemeClr val="bg2"/>
                </a:solidFill>
              </a:rPr>
              <a:t> </a:t>
            </a:r>
            <a:r>
              <a:rPr lang="fi-FI" b="1" dirty="0" err="1">
                <a:solidFill>
                  <a:schemeClr val="bg2"/>
                </a:solidFill>
              </a:rPr>
              <a:t>võib</a:t>
            </a:r>
            <a:r>
              <a:rPr lang="fi-FI" b="1" dirty="0">
                <a:solidFill>
                  <a:schemeClr val="bg2"/>
                </a:solidFill>
              </a:rPr>
              <a:t> </a:t>
            </a:r>
            <a:r>
              <a:rPr lang="fi-FI" b="1" dirty="0" err="1">
                <a:solidFill>
                  <a:schemeClr val="bg2"/>
                </a:solidFill>
              </a:rPr>
              <a:t>tänapäeval</a:t>
            </a:r>
            <a:r>
              <a:rPr lang="fi-FI" b="1" dirty="0">
                <a:solidFill>
                  <a:schemeClr val="bg2"/>
                </a:solidFill>
              </a:rPr>
              <a:t> </a:t>
            </a:r>
            <a:r>
              <a:rPr lang="fi-FI" b="1" dirty="0" err="1">
                <a:solidFill>
                  <a:schemeClr val="bg2"/>
                </a:solidFill>
              </a:rPr>
              <a:t>tülli</a:t>
            </a:r>
            <a:r>
              <a:rPr lang="fi-FI" b="1" dirty="0">
                <a:solidFill>
                  <a:schemeClr val="bg2"/>
                </a:solidFill>
              </a:rPr>
              <a:t> </a:t>
            </a:r>
            <a:r>
              <a:rPr lang="fi-FI" b="1" dirty="0" err="1">
                <a:solidFill>
                  <a:schemeClr val="bg2"/>
                </a:solidFill>
              </a:rPr>
              <a:t>minna</a:t>
            </a:r>
            <a:r>
              <a:rPr lang="fi-FI" dirty="0">
                <a:solidFill>
                  <a:schemeClr val="bg2"/>
                </a:solidFill>
              </a:rPr>
              <a:t>.</a:t>
            </a:r>
            <a:endParaRPr lang="et-EE" dirty="0">
              <a:solidFill>
                <a:schemeClr val="bg2"/>
              </a:solidFill>
            </a:endParaRPr>
          </a:p>
          <a:p>
            <a:pPr marL="571500" lvl="1" indent="0">
              <a:buNone/>
            </a:pPr>
            <a:r>
              <a:rPr lang="et-EE" dirty="0">
                <a:solidFill>
                  <a:schemeClr val="bg2"/>
                </a:solidFill>
              </a:rPr>
              <a:t>N57p: ilmast või poliitikast. </a:t>
            </a:r>
            <a:r>
              <a:rPr lang="et-EE" b="1" dirty="0">
                <a:solidFill>
                  <a:schemeClr val="bg2"/>
                </a:solidFill>
              </a:rPr>
              <a:t>praegu koroonaviirusest</a:t>
            </a:r>
            <a:r>
              <a:rPr lang="et-EE" dirty="0">
                <a:solidFill>
                  <a:schemeClr val="bg2"/>
                </a:solidFill>
              </a:rPr>
              <a:t>. aga muidu ikka ilm. jutujätkuks.</a:t>
            </a:r>
          </a:p>
          <a:p>
            <a:pPr marL="571500" lvl="1" indent="0">
              <a:buNone/>
            </a:pPr>
            <a:r>
              <a:rPr lang="et-EE" dirty="0">
                <a:solidFill>
                  <a:schemeClr val="bg2"/>
                </a:solidFill>
              </a:rPr>
              <a:t>N21f: </a:t>
            </a:r>
            <a:r>
              <a:rPr lang="et-EE" i="1" dirty="0">
                <a:solidFill>
                  <a:schemeClr val="bg2"/>
                </a:solidFill>
              </a:rPr>
              <a:t>küsitakse, et </a:t>
            </a:r>
            <a:r>
              <a:rPr lang="et-EE" b="1" i="1" dirty="0">
                <a:solidFill>
                  <a:schemeClr val="bg2"/>
                </a:solidFill>
              </a:rPr>
              <a:t>kas pere on terve</a:t>
            </a:r>
            <a:r>
              <a:rPr lang="et-EE" i="1" dirty="0">
                <a:solidFill>
                  <a:schemeClr val="bg2"/>
                </a:solidFill>
              </a:rPr>
              <a:t> ja see, see on küll täiesti </a:t>
            </a:r>
            <a:r>
              <a:rPr lang="et-EE" b="1" i="1" dirty="0">
                <a:solidFill>
                  <a:schemeClr val="bg2"/>
                </a:solidFill>
              </a:rPr>
              <a:t>tulnud viimasel aja</a:t>
            </a:r>
            <a:r>
              <a:rPr lang="et-EE" i="1" dirty="0">
                <a:solidFill>
                  <a:schemeClr val="bg2"/>
                </a:solidFill>
              </a:rPr>
              <a:t>l</a:t>
            </a:r>
            <a:endParaRPr lang="en-US" i="1" dirty="0">
              <a:solidFill>
                <a:schemeClr val="bg2"/>
              </a:solidFill>
            </a:endParaRPr>
          </a:p>
          <a:p>
            <a:pPr marL="114300" indent="0">
              <a:buNone/>
            </a:pPr>
            <a:endParaRPr lang="en-US" i="1" dirty="0"/>
          </a:p>
          <a:p>
            <a:endParaRPr lang="en-US" dirty="0"/>
          </a:p>
        </p:txBody>
      </p:sp>
    </p:spTree>
    <p:extLst>
      <p:ext uri="{BB962C8B-B14F-4D97-AF65-F5344CB8AC3E}">
        <p14:creationId xmlns:p14="http://schemas.microsoft.com/office/powerpoint/2010/main" val="396193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62134"/>
            <a:ext cx="9601200" cy="1485900"/>
          </a:xfrm>
        </p:spPr>
        <p:txBody>
          <a:bodyPr/>
          <a:lstStyle/>
          <a:p>
            <a:r>
              <a:rPr lang="et-EE" sz="3600" dirty="0">
                <a:solidFill>
                  <a:schemeClr val="bg2"/>
                </a:solidFill>
              </a:rPr>
              <a:t>Muud</a:t>
            </a:r>
            <a:endParaRPr lang="en-US" sz="3600" dirty="0">
              <a:solidFill>
                <a:schemeClr val="bg2"/>
              </a:solidFill>
            </a:endParaRPr>
          </a:p>
        </p:txBody>
      </p:sp>
      <p:sp>
        <p:nvSpPr>
          <p:cNvPr id="3" name="Text Placeholder 2"/>
          <p:cNvSpPr>
            <a:spLocks noGrp="1"/>
          </p:cNvSpPr>
          <p:nvPr>
            <p:ph type="body" idx="1"/>
          </p:nvPr>
        </p:nvSpPr>
        <p:spPr>
          <a:xfrm>
            <a:off x="1371600" y="943696"/>
            <a:ext cx="9601200" cy="4575048"/>
          </a:xfrm>
        </p:spPr>
        <p:txBody>
          <a:bodyPr/>
          <a:lstStyle/>
          <a:p>
            <a:pPr marL="114300" indent="0">
              <a:buNone/>
            </a:pPr>
            <a:r>
              <a:rPr lang="et-EE" dirty="0">
                <a:solidFill>
                  <a:schemeClr val="bg2"/>
                </a:solidFill>
              </a:rPr>
              <a:t>M29f: </a:t>
            </a:r>
            <a:r>
              <a:rPr lang="et-EE" i="1" dirty="0">
                <a:solidFill>
                  <a:schemeClr val="bg2"/>
                </a:solidFill>
              </a:rPr>
              <a:t>no mina olen tähele pannud ma olen just XXXXi raames puutunud juhtinud hästi palju inimesi, kes on tänaseks kakskümmend, kakskümmend kolm, sest see on väga selge fenomen, et </a:t>
            </a:r>
            <a:r>
              <a:rPr lang="et-EE" b="1" i="1" dirty="0">
                <a:solidFill>
                  <a:schemeClr val="bg2"/>
                </a:solidFill>
              </a:rPr>
              <a:t>helistada ei taheta.</a:t>
            </a:r>
          </a:p>
          <a:p>
            <a:pPr marL="114300" indent="0">
              <a:buNone/>
            </a:pPr>
            <a:r>
              <a:rPr lang="et-EE" dirty="0">
                <a:solidFill>
                  <a:schemeClr val="bg2"/>
                </a:solidFill>
              </a:rPr>
              <a:t>M35h: </a:t>
            </a:r>
            <a:r>
              <a:rPr lang="et-EE" i="1" dirty="0">
                <a:solidFill>
                  <a:schemeClr val="bg2"/>
                </a:solidFill>
              </a:rPr>
              <a:t>mulle viimasel ajal meeldib hästi kasutada ka neid </a:t>
            </a:r>
            <a:r>
              <a:rPr lang="et-EE" b="1" i="1" dirty="0">
                <a:solidFill>
                  <a:schemeClr val="bg2"/>
                </a:solidFill>
              </a:rPr>
              <a:t>häälsõnumeid</a:t>
            </a:r>
            <a:r>
              <a:rPr lang="et-EE" i="1" dirty="0">
                <a:solidFill>
                  <a:schemeClr val="bg2"/>
                </a:solidFill>
              </a:rPr>
              <a:t>.</a:t>
            </a:r>
            <a:endParaRPr lang="en-US" i="1" dirty="0">
              <a:solidFill>
                <a:schemeClr val="bg2"/>
              </a:solidFill>
            </a:endParaRPr>
          </a:p>
          <a:p>
            <a:pPr marL="114300" indent="0">
              <a:buNone/>
            </a:pPr>
            <a:r>
              <a:rPr lang="et-EE" dirty="0">
                <a:solidFill>
                  <a:schemeClr val="bg2"/>
                </a:solidFill>
              </a:rPr>
              <a:t>M19d: </a:t>
            </a:r>
            <a:r>
              <a:rPr lang="et-EE" i="1" dirty="0">
                <a:solidFill>
                  <a:schemeClr val="bg2"/>
                </a:solidFill>
              </a:rPr>
              <a:t>kui ma näiteks noh, ma ei tea mõnele õppejõule saadan emaili, siis ma proovin ikkagi väga viisakas muidugi olla, aga siis mul on see, et no kuna suvi oli vahel ja nüüd on see koroona aega on ja kooli kooli pole nii palju olnud, et siis ma alati pean ikka kaks korda läbi läbi lugema, enne kui midagi ära saadan, võib-olla kogemata näiteks jääb mõni noh, </a:t>
            </a:r>
            <a:r>
              <a:rPr lang="et-EE" b="1" i="1" dirty="0">
                <a:solidFill>
                  <a:schemeClr val="bg2"/>
                </a:solidFill>
              </a:rPr>
              <a:t>kasutamata täpitähte või, või ongi mingi lühend</a:t>
            </a:r>
            <a:r>
              <a:rPr lang="et-EE" i="1" dirty="0">
                <a:solidFill>
                  <a:schemeClr val="bg2"/>
                </a:solidFill>
              </a:rPr>
              <a:t>. või lühendid mul üldjuhul sisse ei jää, aga seda on küll juhtunud et mõni täpitäht näiteks või kasvõi lihtsalt kirjaviga. aga alati, kui ma ikka noh, </a:t>
            </a:r>
            <a:r>
              <a:rPr lang="et-EE" b="1" i="1" dirty="0">
                <a:solidFill>
                  <a:schemeClr val="bg2"/>
                </a:solidFill>
              </a:rPr>
              <a:t>räägin kas mõne inimesega, keda ma nii hästi tea või noh, ametlikumalt, ongi näiteks mõni õppejõuga või niimoodi, et siis ma ikkagi proovin väga-väga viisakas olla, /../ ametlikult ikka kirjutan.</a:t>
            </a:r>
          </a:p>
          <a:p>
            <a:pPr marL="114300" indent="0">
              <a:buNone/>
            </a:pPr>
            <a:r>
              <a:rPr lang="et-EE" dirty="0">
                <a:solidFill>
                  <a:schemeClr val="bg2"/>
                </a:solidFill>
              </a:rPr>
              <a:t>N69q: </a:t>
            </a:r>
            <a:r>
              <a:rPr lang="et-EE" i="1" dirty="0">
                <a:solidFill>
                  <a:schemeClr val="bg2"/>
                </a:solidFill>
              </a:rPr>
              <a:t>ma olen nii imestanud, et </a:t>
            </a:r>
            <a:r>
              <a:rPr lang="et-EE" b="1" i="1" dirty="0">
                <a:solidFill>
                  <a:schemeClr val="bg2"/>
                </a:solidFill>
              </a:rPr>
              <a:t>ei osata enam mitmuse osastavat kasutada</a:t>
            </a:r>
            <a:r>
              <a:rPr lang="et-EE" i="1" dirty="0">
                <a:solidFill>
                  <a:schemeClr val="bg2"/>
                </a:solidFill>
              </a:rPr>
              <a:t>, kes oskab moodustada mune, keni, nii palju on sid-vorme. see on nii naljakas, et ei osata öelda. see tuleb sellega, et peaks lugema rohkem. </a:t>
            </a:r>
            <a:endParaRPr lang="en-US" i="1" dirty="0">
              <a:solidFill>
                <a:schemeClr val="bg2"/>
              </a:solidFill>
            </a:endParaRPr>
          </a:p>
          <a:p>
            <a:pPr marL="114300" indent="0">
              <a:buNone/>
            </a:pPr>
            <a:endParaRPr lang="en-US" b="1" i="1" dirty="0"/>
          </a:p>
          <a:p>
            <a:pPr marL="114300" indent="0">
              <a:buNone/>
            </a:pPr>
            <a:endParaRPr lang="en-US" b="1" i="1" dirty="0"/>
          </a:p>
          <a:p>
            <a:endParaRPr lang="en-US" i="1" dirty="0"/>
          </a:p>
        </p:txBody>
      </p:sp>
    </p:spTree>
    <p:extLst>
      <p:ext uri="{BB962C8B-B14F-4D97-AF65-F5344CB8AC3E}">
        <p14:creationId xmlns:p14="http://schemas.microsoft.com/office/powerpoint/2010/main" val="1619986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52565-DC22-423C-828B-C45C067BE88C}"/>
              </a:ext>
            </a:extLst>
          </p:cNvPr>
          <p:cNvSpPr>
            <a:spLocks noGrp="1"/>
          </p:cNvSpPr>
          <p:nvPr>
            <p:ph type="title"/>
          </p:nvPr>
        </p:nvSpPr>
        <p:spPr/>
        <p:txBody>
          <a:bodyPr/>
          <a:lstStyle/>
          <a:p>
            <a:r>
              <a:rPr lang="et-EE" sz="3600" dirty="0"/>
              <a:t>Kokkuvõtteks</a:t>
            </a:r>
          </a:p>
        </p:txBody>
      </p:sp>
      <p:sp>
        <p:nvSpPr>
          <p:cNvPr id="3" name="Text Placeholder 2">
            <a:extLst>
              <a:ext uri="{FF2B5EF4-FFF2-40B4-BE49-F238E27FC236}">
                <a16:creationId xmlns:a16="http://schemas.microsoft.com/office/drawing/2014/main" id="{CA070D80-B80B-486C-B92B-784DEE652776}"/>
              </a:ext>
            </a:extLst>
          </p:cNvPr>
          <p:cNvSpPr>
            <a:spLocks noGrp="1"/>
          </p:cNvSpPr>
          <p:nvPr>
            <p:ph type="body" idx="1"/>
          </p:nvPr>
        </p:nvSpPr>
        <p:spPr>
          <a:xfrm>
            <a:off x="1371600" y="1435395"/>
            <a:ext cx="9601200" cy="4432005"/>
          </a:xfrm>
        </p:spPr>
        <p:txBody>
          <a:bodyPr/>
          <a:lstStyle/>
          <a:p>
            <a:r>
              <a:rPr lang="et-EE" b="1" dirty="0"/>
              <a:t>Murdekeeleoskuse </a:t>
            </a:r>
            <a:r>
              <a:rPr lang="et-EE" dirty="0"/>
              <a:t>taandumine </a:t>
            </a:r>
            <a:r>
              <a:rPr lang="et-EE" dirty="0">
                <a:sym typeface="Wingdings" panose="05000000000000000000" pitchFamily="2" charset="2"/>
              </a:rPr>
              <a:t> vähesem kokkupuude</a:t>
            </a:r>
            <a:r>
              <a:rPr lang="et-EE" dirty="0"/>
              <a:t> murdekeelega (kuid siiski mitte kõigil)</a:t>
            </a:r>
          </a:p>
          <a:p>
            <a:r>
              <a:rPr lang="et-EE" b="1" dirty="0"/>
              <a:t>Võõrkeelte olukord on muutunud. </a:t>
            </a:r>
            <a:r>
              <a:rPr lang="et-EE" dirty="0"/>
              <a:t>Inglise keelt oskab noorem põlvkond väga hästi, soome keelt enam mitte. Emakeele ja võõrkeele õppe kohta koolis on väga erinevad arvamused: palju sõltub õpetajast. Võõrkeeli õpitakse palju kogu elu jooksul.</a:t>
            </a:r>
            <a:endParaRPr lang="et-EE" b="1" dirty="0"/>
          </a:p>
          <a:p>
            <a:r>
              <a:rPr lang="et-EE" b="1" dirty="0"/>
              <a:t>Inglise keele pealetung</a:t>
            </a:r>
            <a:r>
              <a:rPr lang="et-EE" dirty="0"/>
              <a:t>, ennekõike noorte hulgas. On siiski noori, kes üritavad </a:t>
            </a:r>
            <a:r>
              <a:rPr lang="et-EE" i="1" dirty="0" err="1"/>
              <a:t>estonglish</a:t>
            </a:r>
            <a:r>
              <a:rPr lang="et-EE" dirty="0" err="1"/>
              <a:t>’it</a:t>
            </a:r>
            <a:r>
              <a:rPr lang="et-EE" dirty="0"/>
              <a:t> vältida ning vahel teisigi korrale kutsuvad.</a:t>
            </a:r>
          </a:p>
          <a:p>
            <a:r>
              <a:rPr lang="et-EE" b="1" dirty="0"/>
              <a:t>Nihe pöördumisvormi </a:t>
            </a:r>
            <a:r>
              <a:rPr lang="et-EE" b="1" i="1" dirty="0"/>
              <a:t>sina </a:t>
            </a:r>
            <a:r>
              <a:rPr lang="et-EE" b="1" dirty="0"/>
              <a:t>poole</a:t>
            </a:r>
            <a:r>
              <a:rPr lang="et-EE" dirty="0"/>
              <a:t>, mis mõne jaoks on pöördumisvormi valiku keerulisemaks teinud / pannud ebakõlasid märkama. Levikut seostatakse ennekõike noortega. Meile vastanud 9-20-aastaste seas polnud siiski kedagi, kes kõigil võimalikel juhtudel </a:t>
            </a:r>
            <a:r>
              <a:rPr lang="et-EE" i="1" dirty="0"/>
              <a:t>sina</a:t>
            </a:r>
            <a:r>
              <a:rPr lang="et-EE" dirty="0"/>
              <a:t>-vormi eelistaks.</a:t>
            </a:r>
          </a:p>
          <a:p>
            <a:r>
              <a:rPr lang="et-EE" b="1" dirty="0"/>
              <a:t>Viisakusvestluse teemadest </a:t>
            </a:r>
            <a:r>
              <a:rPr lang="et-EE" dirty="0"/>
              <a:t>on mõnel tagaplaanile nihkunud poliitika, intervjuude tegemise ajal oli heaks jututeemaks tõusnud koroona.</a:t>
            </a:r>
          </a:p>
          <a:p>
            <a:endParaRPr lang="et-EE"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756180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754A3-DF57-4F10-9CC1-1C4155CF5220}"/>
              </a:ext>
            </a:extLst>
          </p:cNvPr>
          <p:cNvSpPr>
            <a:spLocks noGrp="1"/>
          </p:cNvSpPr>
          <p:nvPr>
            <p:ph type="title"/>
          </p:nvPr>
        </p:nvSpPr>
        <p:spPr/>
        <p:txBody>
          <a:bodyPr/>
          <a:lstStyle/>
          <a:p>
            <a:r>
              <a:rPr lang="et-EE" sz="3600" dirty="0"/>
              <a:t>Kirjandus</a:t>
            </a:r>
          </a:p>
        </p:txBody>
      </p:sp>
      <p:sp>
        <p:nvSpPr>
          <p:cNvPr id="3" name="Text Placeholder 2">
            <a:extLst>
              <a:ext uri="{FF2B5EF4-FFF2-40B4-BE49-F238E27FC236}">
                <a16:creationId xmlns:a16="http://schemas.microsoft.com/office/drawing/2014/main" id="{AE89C742-E8C0-40D5-8715-A51D0487391A}"/>
              </a:ext>
            </a:extLst>
          </p:cNvPr>
          <p:cNvSpPr>
            <a:spLocks noGrp="1"/>
          </p:cNvSpPr>
          <p:nvPr>
            <p:ph type="body" idx="1"/>
          </p:nvPr>
        </p:nvSpPr>
        <p:spPr>
          <a:xfrm>
            <a:off x="1371600" y="1493301"/>
            <a:ext cx="9601200" cy="4374099"/>
          </a:xfrm>
        </p:spPr>
        <p:txBody>
          <a:bodyPr/>
          <a:lstStyle/>
          <a:p>
            <a:r>
              <a:rPr lang="en-US" sz="1600" dirty="0" err="1">
                <a:solidFill>
                  <a:schemeClr val="bg2"/>
                </a:solidFill>
              </a:rPr>
              <a:t>Haugh</a:t>
            </a:r>
            <a:r>
              <a:rPr lang="en-US" sz="1600" dirty="0">
                <a:solidFill>
                  <a:schemeClr val="bg2"/>
                </a:solidFill>
              </a:rPr>
              <a:t>, Michael and Wei-Lin Melody Chang 2015. Understanding </a:t>
            </a:r>
            <a:r>
              <a:rPr lang="en-US" sz="1600" dirty="0" err="1">
                <a:solidFill>
                  <a:schemeClr val="bg2"/>
                </a:solidFill>
              </a:rPr>
              <a:t>im</a:t>
            </a:r>
            <a:r>
              <a:rPr lang="en-US" sz="1600" dirty="0">
                <a:solidFill>
                  <a:schemeClr val="bg2"/>
                </a:solidFill>
              </a:rPr>
              <a:t>/politeness across cultures: an interactional approach to raising </a:t>
            </a:r>
            <a:r>
              <a:rPr lang="en-US" sz="1600" dirty="0" err="1">
                <a:solidFill>
                  <a:schemeClr val="bg2"/>
                </a:solidFill>
              </a:rPr>
              <a:t>sociopragmatic</a:t>
            </a:r>
            <a:r>
              <a:rPr lang="en-US" sz="1600" dirty="0">
                <a:solidFill>
                  <a:schemeClr val="bg2"/>
                </a:solidFill>
              </a:rPr>
              <a:t> awareness. International Review of Applied Linguistics in Language Teaching. vol. 53, no. 4, 389-414.</a:t>
            </a:r>
            <a:endParaRPr lang="et-EE" sz="1600" dirty="0">
              <a:solidFill>
                <a:schemeClr val="bg2"/>
              </a:solidFill>
            </a:endParaRPr>
          </a:p>
          <a:p>
            <a:r>
              <a:rPr lang="et-EE" sz="1600" dirty="0">
                <a:solidFill>
                  <a:schemeClr val="bg2"/>
                </a:solidFill>
              </a:rPr>
              <a:t>Hippi, Kaarina, Hanna Lappalainen and Pirkko Nuolijärvi (toim.) 2020. </a:t>
            </a:r>
            <a:r>
              <a:rPr lang="et-EE" sz="1600" i="1" dirty="0">
                <a:solidFill>
                  <a:schemeClr val="bg2"/>
                </a:solidFill>
              </a:rPr>
              <a:t>Suomalaisten Kielellistä Elämää: Sata Suomalaista Kielellistä Elämäkertaa-Hankkeen Satoa</a:t>
            </a:r>
            <a:r>
              <a:rPr lang="et-EE" sz="1600" dirty="0">
                <a:solidFill>
                  <a:schemeClr val="bg2"/>
                </a:solidFill>
              </a:rPr>
              <a:t>. Suomalaisen Kirjallisuuden Seura´.</a:t>
            </a:r>
            <a:endParaRPr lang="sv-SE" sz="1600" dirty="0">
              <a:solidFill>
                <a:schemeClr val="bg2"/>
              </a:solidFill>
            </a:endParaRPr>
          </a:p>
          <a:p>
            <a:r>
              <a:rPr lang="en-US" sz="1600" dirty="0" err="1">
                <a:solidFill>
                  <a:schemeClr val="bg2"/>
                </a:solidFill>
              </a:rPr>
              <a:t>Verschueren</a:t>
            </a:r>
            <a:r>
              <a:rPr lang="en-US" sz="1600" dirty="0">
                <a:solidFill>
                  <a:schemeClr val="bg2"/>
                </a:solidFill>
              </a:rPr>
              <a:t>, </a:t>
            </a:r>
            <a:r>
              <a:rPr lang="en-US" sz="1600" dirty="0" err="1">
                <a:solidFill>
                  <a:schemeClr val="bg2"/>
                </a:solidFill>
              </a:rPr>
              <a:t>Jef</a:t>
            </a:r>
            <a:r>
              <a:rPr lang="en-US" sz="1600" dirty="0">
                <a:solidFill>
                  <a:schemeClr val="bg2"/>
                </a:solidFill>
              </a:rPr>
              <a:t> 2000. Notes on the role of </a:t>
            </a:r>
            <a:r>
              <a:rPr lang="en-US" sz="1600" dirty="0" err="1">
                <a:solidFill>
                  <a:schemeClr val="bg2"/>
                </a:solidFill>
              </a:rPr>
              <a:t>metapragmatic</a:t>
            </a:r>
            <a:r>
              <a:rPr lang="en-US" sz="1600" dirty="0">
                <a:solidFill>
                  <a:schemeClr val="bg2"/>
                </a:solidFill>
              </a:rPr>
              <a:t> awareness in language use. Pragmatics 10/4. 439-456.</a:t>
            </a:r>
            <a:endParaRPr lang="et-EE" sz="1600" dirty="0">
              <a:solidFill>
                <a:schemeClr val="bg2"/>
              </a:solidFill>
            </a:endParaRPr>
          </a:p>
          <a:p>
            <a:r>
              <a:rPr lang="et-EE" sz="1600" dirty="0" err="1"/>
              <a:t>Watts</a:t>
            </a:r>
            <a:r>
              <a:rPr lang="et-EE" sz="1600" dirty="0"/>
              <a:t>, Richard J. 2003. </a:t>
            </a:r>
            <a:r>
              <a:rPr lang="et-EE" sz="1600" i="1" dirty="0" err="1"/>
              <a:t>Politeness</a:t>
            </a:r>
            <a:r>
              <a:rPr lang="et-EE" sz="1600" i="1" dirty="0"/>
              <a:t>. </a:t>
            </a:r>
            <a:r>
              <a:rPr lang="et-EE" sz="1600" dirty="0" err="1"/>
              <a:t>Key</a:t>
            </a:r>
            <a:r>
              <a:rPr lang="et-EE" sz="1600" dirty="0"/>
              <a:t> </a:t>
            </a:r>
            <a:r>
              <a:rPr lang="et-EE" sz="1600" dirty="0" err="1"/>
              <a:t>topics</a:t>
            </a:r>
            <a:r>
              <a:rPr lang="et-EE" sz="1600" dirty="0"/>
              <a:t> in </a:t>
            </a:r>
            <a:r>
              <a:rPr lang="et-EE" sz="1600" dirty="0" err="1"/>
              <a:t>sociolinguistics</a:t>
            </a:r>
            <a:r>
              <a:rPr lang="et-EE" sz="1600" dirty="0"/>
              <a:t>. Cambridge: Cambridge </a:t>
            </a:r>
            <a:r>
              <a:rPr lang="et-EE" sz="1600" dirty="0" err="1"/>
              <a:t>University</a:t>
            </a:r>
            <a:r>
              <a:rPr lang="et-EE" sz="1600" dirty="0"/>
              <a:t> Press.</a:t>
            </a:r>
            <a:endParaRPr lang="en-US" sz="1600" dirty="0"/>
          </a:p>
          <a:p>
            <a:endParaRPr lang="et-EE" dirty="0"/>
          </a:p>
        </p:txBody>
      </p:sp>
    </p:spTree>
    <p:extLst>
      <p:ext uri="{BB962C8B-B14F-4D97-AF65-F5344CB8AC3E}">
        <p14:creationId xmlns:p14="http://schemas.microsoft.com/office/powerpoint/2010/main" val="135339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4"/>
          <p:cNvSpPr txBox="1">
            <a:spLocks noGrp="1"/>
          </p:cNvSpPr>
          <p:nvPr>
            <p:ph type="title"/>
          </p:nvPr>
        </p:nvSpPr>
        <p:spPr>
          <a:xfrm>
            <a:off x="1371600" y="685800"/>
            <a:ext cx="9601200" cy="1485900"/>
          </a:xfrm>
          <a:prstGeom prst="rect">
            <a:avLst/>
          </a:prstGeom>
          <a:noFill/>
          <a:ln>
            <a:noFill/>
          </a:ln>
        </p:spPr>
        <p:txBody>
          <a:bodyPr spcFirstLastPara="1" wrap="square" lIns="91425" tIns="45700" rIns="91425" bIns="45700" anchor="t" anchorCtr="0">
            <a:noAutofit/>
          </a:bodyPr>
          <a:lstStyle/>
          <a:p>
            <a:pPr marL="0" lvl="0" indent="0" algn="l" rtl="0">
              <a:lnSpc>
                <a:spcPct val="89000"/>
              </a:lnSpc>
              <a:spcBef>
                <a:spcPts val="0"/>
              </a:spcBef>
              <a:spcAft>
                <a:spcPts val="0"/>
              </a:spcAft>
              <a:buClr>
                <a:schemeClr val="dk2"/>
              </a:buClr>
              <a:buSzPts val="4400"/>
              <a:buFont typeface="Libre Franklin"/>
              <a:buNone/>
            </a:pPr>
            <a:r>
              <a:rPr lang="et-EE" sz="3600" dirty="0"/>
              <a:t>Taust</a:t>
            </a:r>
            <a:endParaRPr sz="3600" dirty="0"/>
          </a:p>
        </p:txBody>
      </p:sp>
      <p:sp>
        <p:nvSpPr>
          <p:cNvPr id="104" name="Google Shape;104;p14"/>
          <p:cNvSpPr txBox="1">
            <a:spLocks noGrp="1"/>
          </p:cNvSpPr>
          <p:nvPr>
            <p:ph type="body" idx="1"/>
          </p:nvPr>
        </p:nvSpPr>
        <p:spPr>
          <a:xfrm>
            <a:off x="1313727" y="1505425"/>
            <a:ext cx="9601200" cy="5203800"/>
          </a:xfrm>
          <a:prstGeom prst="rect">
            <a:avLst/>
          </a:prstGeom>
          <a:noFill/>
          <a:ln>
            <a:noFill/>
          </a:ln>
        </p:spPr>
        <p:txBody>
          <a:bodyPr spcFirstLastPara="1" wrap="square" lIns="91425" tIns="45700" rIns="91425" bIns="45700" anchor="t" anchorCtr="0">
            <a:noAutofit/>
          </a:bodyPr>
          <a:lstStyle/>
          <a:p>
            <a:pPr marL="384048" lvl="0" indent="-257048" algn="l" rtl="0">
              <a:lnSpc>
                <a:spcPct val="115000"/>
              </a:lnSpc>
              <a:spcBef>
                <a:spcPts val="0"/>
              </a:spcBef>
              <a:spcAft>
                <a:spcPts val="0"/>
              </a:spcAft>
              <a:buClr>
                <a:schemeClr val="dk2"/>
              </a:buClr>
              <a:buSzPts val="2000"/>
              <a:buNone/>
            </a:pPr>
            <a:r>
              <a:rPr lang="et-EE" sz="2400" dirty="0">
                <a:solidFill>
                  <a:schemeClr val="bg2"/>
                </a:solidFill>
              </a:rPr>
              <a:t>Siinse uurimuse inspiratsiooniallikad:</a:t>
            </a:r>
            <a:endParaRPr sz="2400" dirty="0">
              <a:solidFill>
                <a:schemeClr val="bg2"/>
              </a:solidFill>
            </a:endParaRPr>
          </a:p>
          <a:p>
            <a:pPr lvl="0">
              <a:spcBef>
                <a:spcPts val="0"/>
              </a:spcBef>
              <a:buChar char="-"/>
            </a:pPr>
            <a:r>
              <a:rPr lang="et-EE" sz="2400" dirty="0">
                <a:solidFill>
                  <a:schemeClr val="bg2"/>
                </a:solidFill>
              </a:rPr>
              <a:t>Projekt: </a:t>
            </a:r>
            <a:r>
              <a:rPr lang="et-EE" sz="2400" b="1" i="1" dirty="0" err="1">
                <a:solidFill>
                  <a:schemeClr val="bg2"/>
                </a:solidFill>
              </a:rPr>
              <a:t>Sata</a:t>
            </a:r>
            <a:r>
              <a:rPr lang="et-EE" sz="2400" b="1" i="1" dirty="0">
                <a:solidFill>
                  <a:schemeClr val="bg2"/>
                </a:solidFill>
              </a:rPr>
              <a:t> </a:t>
            </a:r>
            <a:r>
              <a:rPr lang="et-EE" sz="2400" b="1" i="1" dirty="0" err="1">
                <a:solidFill>
                  <a:schemeClr val="bg2"/>
                </a:solidFill>
              </a:rPr>
              <a:t>suomalaista</a:t>
            </a:r>
            <a:r>
              <a:rPr lang="et-EE" sz="2400" b="1" i="1" dirty="0">
                <a:solidFill>
                  <a:schemeClr val="bg2"/>
                </a:solidFill>
              </a:rPr>
              <a:t> </a:t>
            </a:r>
            <a:r>
              <a:rPr lang="et-EE" sz="2400" b="1" i="1" dirty="0" err="1">
                <a:solidFill>
                  <a:schemeClr val="bg2"/>
                </a:solidFill>
              </a:rPr>
              <a:t>kielellistä</a:t>
            </a:r>
            <a:r>
              <a:rPr lang="et-EE" sz="2400" b="1" i="1" dirty="0">
                <a:solidFill>
                  <a:schemeClr val="bg2"/>
                </a:solidFill>
              </a:rPr>
              <a:t> </a:t>
            </a:r>
            <a:r>
              <a:rPr lang="et-EE" sz="2400" b="1" i="1" dirty="0" err="1">
                <a:solidFill>
                  <a:schemeClr val="bg2"/>
                </a:solidFill>
              </a:rPr>
              <a:t>elämänkertaa</a:t>
            </a:r>
            <a:r>
              <a:rPr lang="et-EE" sz="2400" b="1" i="1" dirty="0">
                <a:solidFill>
                  <a:schemeClr val="bg2"/>
                </a:solidFill>
              </a:rPr>
              <a:t>. </a:t>
            </a:r>
            <a:r>
              <a:rPr lang="et-EE" sz="2400" i="1" dirty="0" err="1">
                <a:solidFill>
                  <a:schemeClr val="bg2"/>
                </a:solidFill>
              </a:rPr>
              <a:t>Ikkunoita</a:t>
            </a:r>
            <a:r>
              <a:rPr lang="et-EE" sz="2400" i="1" dirty="0">
                <a:solidFill>
                  <a:schemeClr val="bg2"/>
                </a:solidFill>
              </a:rPr>
              <a:t> </a:t>
            </a:r>
            <a:r>
              <a:rPr lang="et-EE" sz="2400" i="1" dirty="0" err="1">
                <a:solidFill>
                  <a:schemeClr val="bg2"/>
                </a:solidFill>
              </a:rPr>
              <a:t>satavuotiaaseen</a:t>
            </a:r>
            <a:r>
              <a:rPr lang="et-EE" sz="2400" i="1" dirty="0">
                <a:solidFill>
                  <a:schemeClr val="bg2"/>
                </a:solidFill>
              </a:rPr>
              <a:t> </a:t>
            </a:r>
            <a:r>
              <a:rPr lang="et-EE" sz="2400" i="1" dirty="0" err="1">
                <a:solidFill>
                  <a:schemeClr val="bg2"/>
                </a:solidFill>
              </a:rPr>
              <a:t>Suomeen</a:t>
            </a:r>
            <a:r>
              <a:rPr lang="et-EE" sz="2400" i="1" dirty="0">
                <a:solidFill>
                  <a:schemeClr val="bg2"/>
                </a:solidFill>
              </a:rPr>
              <a:t>.</a:t>
            </a:r>
            <a:r>
              <a:rPr lang="et-EE" sz="2400" dirty="0">
                <a:solidFill>
                  <a:schemeClr val="bg2"/>
                </a:solidFill>
              </a:rPr>
              <a:t> - Helsingi Ülikool, juht Hanna </a:t>
            </a:r>
            <a:r>
              <a:rPr lang="et-EE" sz="2400" dirty="0" err="1">
                <a:solidFill>
                  <a:schemeClr val="bg2"/>
                </a:solidFill>
              </a:rPr>
              <a:t>Lappalainen</a:t>
            </a:r>
            <a:r>
              <a:rPr lang="et-EE" sz="2400" dirty="0">
                <a:solidFill>
                  <a:schemeClr val="bg2"/>
                </a:solidFill>
              </a:rPr>
              <a:t> (</a:t>
            </a:r>
            <a:r>
              <a:rPr lang="et-EE" sz="2400" dirty="0" err="1">
                <a:solidFill>
                  <a:schemeClr val="bg2"/>
                </a:solidFill>
              </a:rPr>
              <a:t>Hippi</a:t>
            </a:r>
            <a:r>
              <a:rPr lang="et-EE" sz="2400" dirty="0">
                <a:solidFill>
                  <a:schemeClr val="bg2"/>
                </a:solidFill>
              </a:rPr>
              <a:t>, </a:t>
            </a:r>
            <a:r>
              <a:rPr lang="et-EE" sz="2400" dirty="0" err="1">
                <a:solidFill>
                  <a:schemeClr val="bg2"/>
                </a:solidFill>
              </a:rPr>
              <a:t>Lappalainen</a:t>
            </a:r>
            <a:r>
              <a:rPr lang="et-EE" sz="2400" dirty="0">
                <a:solidFill>
                  <a:schemeClr val="bg2"/>
                </a:solidFill>
              </a:rPr>
              <a:t> ja </a:t>
            </a:r>
            <a:r>
              <a:rPr lang="et-EE" sz="2400" dirty="0" err="1">
                <a:solidFill>
                  <a:schemeClr val="bg2"/>
                </a:solidFill>
              </a:rPr>
              <a:t>Nuolijärvi</a:t>
            </a:r>
            <a:r>
              <a:rPr lang="et-EE" sz="2400" dirty="0">
                <a:solidFill>
                  <a:schemeClr val="bg2"/>
                </a:solidFill>
              </a:rPr>
              <a:t> 2020)</a:t>
            </a:r>
            <a:endParaRPr sz="2400" dirty="0">
              <a:solidFill>
                <a:schemeClr val="bg2"/>
              </a:solidFill>
            </a:endParaRPr>
          </a:p>
          <a:p>
            <a:pPr lvl="0" indent="-406400">
              <a:spcBef>
                <a:spcPts val="0"/>
              </a:spcBef>
              <a:buClr>
                <a:srgbClr val="000000"/>
              </a:buClr>
              <a:buSzPts val="2800"/>
              <a:buChar char="-"/>
            </a:pPr>
            <a:r>
              <a:rPr lang="et-EE" sz="2400" dirty="0">
                <a:solidFill>
                  <a:schemeClr val="bg2"/>
                </a:solidFill>
              </a:rPr>
              <a:t>Küsimus keelekasutaja </a:t>
            </a:r>
            <a:r>
              <a:rPr lang="et-EE" sz="2400" b="1" dirty="0" err="1">
                <a:solidFill>
                  <a:schemeClr val="bg2"/>
                </a:solidFill>
              </a:rPr>
              <a:t>metapragmaatilisest</a:t>
            </a:r>
            <a:r>
              <a:rPr lang="et-EE" sz="2400" b="1" dirty="0">
                <a:solidFill>
                  <a:schemeClr val="bg2"/>
                </a:solidFill>
              </a:rPr>
              <a:t>/ </a:t>
            </a:r>
            <a:r>
              <a:rPr lang="et-EE" sz="2400" b="1" dirty="0" err="1">
                <a:solidFill>
                  <a:schemeClr val="bg2"/>
                </a:solidFill>
              </a:rPr>
              <a:t>sotsiopragmaatilsiest</a:t>
            </a:r>
            <a:r>
              <a:rPr lang="et-EE" sz="2400" b="1" dirty="0">
                <a:solidFill>
                  <a:schemeClr val="bg2"/>
                </a:solidFill>
              </a:rPr>
              <a:t> teadlikkusest</a:t>
            </a:r>
            <a:r>
              <a:rPr lang="et-EE" sz="2400" dirty="0">
                <a:solidFill>
                  <a:schemeClr val="bg2"/>
                </a:solidFill>
              </a:rPr>
              <a:t> (nt </a:t>
            </a:r>
            <a:r>
              <a:rPr lang="et-EE" sz="2400" dirty="0" err="1">
                <a:solidFill>
                  <a:schemeClr val="bg2"/>
                </a:solidFill>
              </a:rPr>
              <a:t>Vershueren</a:t>
            </a:r>
            <a:r>
              <a:rPr lang="et-EE" sz="2400" dirty="0">
                <a:solidFill>
                  <a:schemeClr val="bg2"/>
                </a:solidFill>
              </a:rPr>
              <a:t> 2000; </a:t>
            </a:r>
            <a:r>
              <a:rPr lang="et-EE" sz="2400" dirty="0" err="1">
                <a:solidFill>
                  <a:schemeClr val="bg2"/>
                </a:solidFill>
              </a:rPr>
              <a:t>Haugh</a:t>
            </a:r>
            <a:r>
              <a:rPr lang="et-EE" sz="2400" dirty="0">
                <a:solidFill>
                  <a:schemeClr val="bg2"/>
                </a:solidFill>
              </a:rPr>
              <a:t> ja </a:t>
            </a:r>
            <a:r>
              <a:rPr lang="et-EE" sz="2400" dirty="0" err="1">
                <a:solidFill>
                  <a:schemeClr val="bg2"/>
                </a:solidFill>
              </a:rPr>
              <a:t>Chang</a:t>
            </a:r>
            <a:r>
              <a:rPr lang="et-EE" sz="2400" dirty="0">
                <a:solidFill>
                  <a:schemeClr val="bg2"/>
                </a:solidFill>
              </a:rPr>
              <a:t> 2015): mida inimene oma keelekasutusest teab?</a:t>
            </a:r>
          </a:p>
          <a:p>
            <a:pPr lvl="0" indent="-406400">
              <a:spcBef>
                <a:spcPts val="0"/>
              </a:spcBef>
              <a:buClr>
                <a:srgbClr val="000000"/>
              </a:buClr>
              <a:buSzPts val="2800"/>
              <a:buChar char="-"/>
            </a:pPr>
            <a:r>
              <a:rPr lang="et-EE" sz="2400" b="1" dirty="0">
                <a:solidFill>
                  <a:schemeClr val="bg2"/>
                </a:solidFill>
              </a:rPr>
              <a:t>Keeleline viisakus nii nagu inimesed seda kogevad</a:t>
            </a:r>
            <a:r>
              <a:rPr lang="et-EE" sz="2400" dirty="0">
                <a:solidFill>
                  <a:schemeClr val="bg2"/>
                </a:solidFill>
              </a:rPr>
              <a:t> (nn </a:t>
            </a:r>
            <a:r>
              <a:rPr lang="et-EE" sz="2400" i="1" dirty="0" err="1">
                <a:solidFill>
                  <a:schemeClr val="bg2"/>
                </a:solidFill>
              </a:rPr>
              <a:t>first</a:t>
            </a:r>
            <a:r>
              <a:rPr lang="et-EE" sz="2400" i="1" dirty="0">
                <a:solidFill>
                  <a:schemeClr val="bg2"/>
                </a:solidFill>
              </a:rPr>
              <a:t> order </a:t>
            </a:r>
            <a:r>
              <a:rPr lang="et-EE" sz="2400" i="1" dirty="0" err="1">
                <a:solidFill>
                  <a:schemeClr val="bg2"/>
                </a:solidFill>
              </a:rPr>
              <a:t>politeness</a:t>
            </a:r>
            <a:r>
              <a:rPr lang="et-EE" sz="2400" i="1" dirty="0">
                <a:solidFill>
                  <a:schemeClr val="bg2"/>
                </a:solidFill>
              </a:rPr>
              <a:t>, </a:t>
            </a:r>
            <a:r>
              <a:rPr lang="et-EE" sz="2400" dirty="0">
                <a:solidFill>
                  <a:schemeClr val="bg2"/>
                </a:solidFill>
              </a:rPr>
              <a:t>nt </a:t>
            </a:r>
            <a:r>
              <a:rPr lang="et-EE" sz="2400" dirty="0" err="1">
                <a:solidFill>
                  <a:schemeClr val="bg2"/>
                </a:solidFill>
              </a:rPr>
              <a:t>Watts</a:t>
            </a:r>
            <a:r>
              <a:rPr lang="et-EE" sz="2400" dirty="0">
                <a:solidFill>
                  <a:schemeClr val="bg2"/>
                </a:solidFill>
              </a:rPr>
              <a:t> 2003)</a:t>
            </a:r>
          </a:p>
          <a:p>
            <a:pPr marL="457200" lvl="0" indent="0" algn="l" rtl="0">
              <a:lnSpc>
                <a:spcPct val="94000"/>
              </a:lnSpc>
              <a:spcBef>
                <a:spcPts val="0"/>
              </a:spcBef>
              <a:spcAft>
                <a:spcPts val="0"/>
              </a:spcAft>
              <a:buNone/>
            </a:pPr>
            <a:endParaRPr sz="2400" dirty="0">
              <a:solidFill>
                <a:schemeClr val="bg2"/>
              </a:solidFill>
            </a:endParaRPr>
          </a:p>
          <a:p>
            <a:pPr marL="0" lvl="0" indent="0" algn="l" rtl="0">
              <a:lnSpc>
                <a:spcPct val="94000"/>
              </a:lnSpc>
              <a:spcBef>
                <a:spcPts val="0"/>
              </a:spcBef>
              <a:spcAft>
                <a:spcPts val="0"/>
              </a:spcAft>
              <a:buNone/>
            </a:pPr>
            <a:r>
              <a:rPr lang="et-EE" sz="2400" dirty="0">
                <a:solidFill>
                  <a:schemeClr val="bg2"/>
                </a:solidFill>
              </a:rPr>
              <a:t>Meetod: poolstruktureeritud intervjuud veebis / silmast silma, ühel juhul Messengeris kirjalikult </a:t>
            </a:r>
            <a:endParaRPr sz="2400" dirty="0">
              <a:solidFill>
                <a:schemeClr val="bg2"/>
              </a:solidFill>
            </a:endParaRPr>
          </a:p>
          <a:p>
            <a:pPr marL="0" lvl="0" indent="0" algn="l" rtl="0">
              <a:lnSpc>
                <a:spcPct val="94000"/>
              </a:lnSpc>
              <a:spcBef>
                <a:spcPts val="0"/>
              </a:spcBef>
              <a:spcAft>
                <a:spcPts val="0"/>
              </a:spcAft>
              <a:buNone/>
            </a:pPr>
            <a:endParaRPr sz="2800" dirty="0">
              <a:solidFill>
                <a:srgbClr val="000000"/>
              </a:solidFill>
            </a:endParaRPr>
          </a:p>
          <a:p>
            <a:pPr marL="457200" lvl="0" indent="0" algn="l" rtl="0">
              <a:lnSpc>
                <a:spcPct val="94000"/>
              </a:lnSpc>
              <a:spcBef>
                <a:spcPts val="0"/>
              </a:spcBef>
              <a:spcAft>
                <a:spcPts val="0"/>
              </a:spcAft>
              <a:buNone/>
            </a:pPr>
            <a:endParaRPr sz="2800"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6"/>
          <p:cNvSpPr txBox="1">
            <a:spLocks noGrp="1"/>
          </p:cNvSpPr>
          <p:nvPr>
            <p:ph type="title"/>
          </p:nvPr>
        </p:nvSpPr>
        <p:spPr>
          <a:xfrm>
            <a:off x="1371600" y="685800"/>
            <a:ext cx="9601200" cy="14859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t-EE" sz="3600" dirty="0"/>
              <a:t>Mida intervjueeritavatelt küsisime?</a:t>
            </a:r>
            <a:endParaRPr sz="3600" dirty="0"/>
          </a:p>
        </p:txBody>
      </p:sp>
      <p:sp>
        <p:nvSpPr>
          <p:cNvPr id="121" name="Google Shape;121;p16"/>
          <p:cNvSpPr txBox="1">
            <a:spLocks noGrp="1"/>
          </p:cNvSpPr>
          <p:nvPr>
            <p:ph type="body" idx="1"/>
          </p:nvPr>
        </p:nvSpPr>
        <p:spPr>
          <a:xfrm>
            <a:off x="1371600" y="1414075"/>
            <a:ext cx="10270200" cy="46566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t-EE" sz="2800" dirty="0"/>
              <a:t>Mõningaid näiteid:</a:t>
            </a:r>
            <a:endParaRPr sz="2800" dirty="0"/>
          </a:p>
          <a:p>
            <a:pPr marL="0" lvl="0" indent="0" algn="l" rtl="0">
              <a:lnSpc>
                <a:spcPct val="100000"/>
              </a:lnSpc>
              <a:spcBef>
                <a:spcPts val="600"/>
              </a:spcBef>
              <a:spcAft>
                <a:spcPts val="1200"/>
              </a:spcAft>
              <a:buNone/>
            </a:pPr>
            <a:r>
              <a:rPr lang="et-EE" sz="2400" dirty="0"/>
              <a:t>Millised olid </a:t>
            </a:r>
            <a:r>
              <a:rPr lang="et-EE" sz="2400" b="1" dirty="0"/>
              <a:t>emakeeletunnid</a:t>
            </a:r>
            <a:r>
              <a:rPr lang="et-EE" sz="2400" dirty="0"/>
              <a:t> koolis? Kas teile meeldisid need? Kas mäletate, milliseid ülesandeid teile meeldis teha, milliseid mitte? Milliseid </a:t>
            </a:r>
            <a:r>
              <a:rPr lang="et-EE" sz="2400" b="1" dirty="0"/>
              <a:t>võõrkeeli </a:t>
            </a:r>
            <a:r>
              <a:rPr lang="et-EE" sz="2400" dirty="0"/>
              <a:t>oskate? Kus olete neid õppinud? Kas tunnete, et räägite mingil viisil </a:t>
            </a:r>
            <a:r>
              <a:rPr lang="et-EE" sz="2400" b="1" dirty="0"/>
              <a:t>teisti kui vanemad/ vanavanemad</a:t>
            </a:r>
            <a:r>
              <a:rPr lang="et-EE" sz="2400" dirty="0"/>
              <a:t>? Mida arvate </a:t>
            </a:r>
            <a:r>
              <a:rPr lang="et-EE" sz="2400" b="1" dirty="0"/>
              <a:t>murdekeeltest</a:t>
            </a:r>
            <a:r>
              <a:rPr lang="et-EE" sz="2400" dirty="0"/>
              <a:t>? Kuivõrd </a:t>
            </a:r>
            <a:r>
              <a:rPr lang="et-EE" sz="2400" b="1" dirty="0"/>
              <a:t>varieerite enda keelekasutust </a:t>
            </a:r>
            <a:r>
              <a:rPr lang="et-EE" sz="2400" dirty="0"/>
              <a:t>erinevates situatsioonides? Kas teil on </a:t>
            </a:r>
            <a:r>
              <a:rPr lang="et-EE" sz="2400" b="1" dirty="0"/>
              <a:t>keelelisi eeskujusid</a:t>
            </a:r>
            <a:r>
              <a:rPr lang="et-EE" sz="2400" dirty="0"/>
              <a:t>? Kas olete märganud, et eestlaste </a:t>
            </a:r>
            <a:r>
              <a:rPr lang="et-EE" sz="2400" b="1" dirty="0"/>
              <a:t>keeleline käitumine </a:t>
            </a:r>
            <a:r>
              <a:rPr lang="et-EE" sz="2400" dirty="0"/>
              <a:t>(nt sinatamine/teietamine, tervitamine, vabandamine vms) erineb millegi puhul näiteks soomlaste, venelaste või mingite teiste teile tuntud rahvaste keelelisest käitumisest? Kuidas toimub Eestis see, mida inglise keeles nimetatakse </a:t>
            </a:r>
            <a:r>
              <a:rPr lang="et-EE" sz="2400" b="1" i="1" dirty="0" err="1"/>
              <a:t>small</a:t>
            </a:r>
            <a:r>
              <a:rPr lang="et-EE" sz="2400" b="1" i="1" dirty="0"/>
              <a:t> talk</a:t>
            </a:r>
            <a:r>
              <a:rPr lang="et-EE" sz="2400" dirty="0"/>
              <a:t>?</a:t>
            </a:r>
            <a:endParaRP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293927" cy="1485900"/>
          </a:xfrm>
        </p:spPr>
        <p:txBody>
          <a:bodyPr/>
          <a:lstStyle/>
          <a:p>
            <a:r>
              <a:rPr lang="et-EE" sz="3600" dirty="0"/>
              <a:t>Mida mõtleme siinses ettekandes </a:t>
            </a:r>
            <a:r>
              <a:rPr lang="et-EE" sz="3600" i="1" dirty="0"/>
              <a:t>muutuse</a:t>
            </a:r>
            <a:r>
              <a:rPr lang="et-EE" sz="3600" dirty="0"/>
              <a:t> all?</a:t>
            </a:r>
            <a:endParaRPr lang="en-US" sz="3600" dirty="0"/>
          </a:p>
        </p:txBody>
      </p:sp>
      <p:sp>
        <p:nvSpPr>
          <p:cNvPr id="3" name="Text Placeholder 2"/>
          <p:cNvSpPr>
            <a:spLocks noGrp="1"/>
          </p:cNvSpPr>
          <p:nvPr>
            <p:ph type="body" idx="1"/>
          </p:nvPr>
        </p:nvSpPr>
        <p:spPr>
          <a:xfrm>
            <a:off x="1371599" y="1519177"/>
            <a:ext cx="9601200" cy="4653023"/>
          </a:xfrm>
        </p:spPr>
        <p:txBody>
          <a:bodyPr/>
          <a:lstStyle/>
          <a:p>
            <a:pPr marL="114300" indent="0">
              <a:buNone/>
            </a:pPr>
            <a:r>
              <a:rPr lang="et-EE" sz="2400" dirty="0"/>
              <a:t>Me ei küsinud otseselt intervjueeritavatelt, mis on </a:t>
            </a:r>
            <a:r>
              <a:rPr lang="et-EE" sz="2400" i="1" dirty="0"/>
              <a:t>muutunud. </a:t>
            </a:r>
            <a:r>
              <a:rPr lang="et-EE" sz="2400" dirty="0"/>
              <a:t>Mõned küsimused puudutasid eri generatsioone, mõned aga ei olnud üldse muutusele orienteeritud. Muutuseks otsustasime pidada:</a:t>
            </a:r>
          </a:p>
          <a:p>
            <a:pPr>
              <a:buFontTx/>
              <a:buChar char="-"/>
            </a:pPr>
            <a:r>
              <a:rPr lang="et-EE" sz="2400" dirty="0"/>
              <a:t>erinevusi generatsioonide vahel (nt </a:t>
            </a:r>
            <a:r>
              <a:rPr lang="et-EE" sz="2400" i="1" dirty="0"/>
              <a:t>vanaema rääkis murret, aga ema mitte</a:t>
            </a:r>
            <a:r>
              <a:rPr lang="et-EE" sz="2400" dirty="0"/>
              <a:t>);</a:t>
            </a:r>
          </a:p>
          <a:p>
            <a:pPr>
              <a:buFontTx/>
              <a:buChar char="-"/>
            </a:pPr>
            <a:r>
              <a:rPr lang="et-EE" sz="2400" dirty="0"/>
              <a:t>erinevusi vastaja eluperioodide vahel, millest osa on tõlgendatavad laiema muutusena, osa aga ainult personaalsena (nt eri õpetajad eri kooliastmetes vms).</a:t>
            </a:r>
          </a:p>
          <a:p>
            <a:pPr marL="114300" indent="0">
              <a:buNone/>
            </a:pPr>
            <a:r>
              <a:rPr lang="et-EE" sz="2400" dirty="0"/>
              <a:t>Siinkohal ei käsitle me muutusena sünkroonilist varieerumist eri kontekstide vahel. </a:t>
            </a:r>
          </a:p>
          <a:p>
            <a:pPr>
              <a:buFontTx/>
              <a:buChar char="-"/>
            </a:pPr>
            <a:endParaRPr lang="en-US" sz="2800" dirty="0"/>
          </a:p>
        </p:txBody>
      </p:sp>
    </p:spTree>
    <p:extLst>
      <p:ext uri="{BB962C8B-B14F-4D97-AF65-F5344CB8AC3E}">
        <p14:creationId xmlns:p14="http://schemas.microsoft.com/office/powerpoint/2010/main" val="1726536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507FE86-678C-4906-85BC-786A3D8516A5}"/>
              </a:ext>
            </a:extLst>
          </p:cNvPr>
          <p:cNvSpPr>
            <a:spLocks noGrp="1"/>
          </p:cNvSpPr>
          <p:nvPr>
            <p:ph type="body" idx="1"/>
          </p:nvPr>
        </p:nvSpPr>
        <p:spPr>
          <a:xfrm>
            <a:off x="8242184" y="1428750"/>
            <a:ext cx="3800820" cy="5853744"/>
          </a:xfrm>
        </p:spPr>
        <p:txBody>
          <a:bodyPr/>
          <a:lstStyle/>
          <a:p>
            <a:r>
              <a:rPr lang="et-EE" dirty="0">
                <a:solidFill>
                  <a:schemeClr val="bg2"/>
                </a:solidFill>
              </a:rPr>
              <a:t>Sünnikoht ja põhiline elukoht Eesti.</a:t>
            </a:r>
          </a:p>
          <a:p>
            <a:r>
              <a:rPr lang="et-EE" dirty="0">
                <a:solidFill>
                  <a:schemeClr val="bg2"/>
                </a:solidFill>
              </a:rPr>
              <a:t>Emakeel eesti keel.</a:t>
            </a:r>
          </a:p>
          <a:p>
            <a:r>
              <a:rPr lang="et-EE" dirty="0">
                <a:solidFill>
                  <a:schemeClr val="bg2"/>
                </a:solidFill>
              </a:rPr>
              <a:t>8 õpilast ja 3 üliõpilast.</a:t>
            </a:r>
          </a:p>
          <a:p>
            <a:r>
              <a:rPr lang="et-EE" dirty="0">
                <a:solidFill>
                  <a:schemeClr val="bg2"/>
                </a:solidFill>
              </a:rPr>
              <a:t>Täisealiste vastajate seas oli arste, insenere, haridusvaldkonna inimesi, ametnikke, kaubandus- ja ettevõtlusvaldkonna töötajaid, IT ja telekommunikatsiooni inimesi, teenindussektoris töötajaid. </a:t>
            </a:r>
          </a:p>
          <a:p>
            <a:r>
              <a:rPr lang="et-EE" dirty="0">
                <a:solidFill>
                  <a:schemeClr val="bg2"/>
                </a:solidFill>
              </a:rPr>
              <a:t>Täiskasvanutest suuremal osal ka kõrgharidus.</a:t>
            </a:r>
          </a:p>
        </p:txBody>
      </p:sp>
      <p:pic>
        <p:nvPicPr>
          <p:cNvPr id="1026" name="Picture 2" descr="https://lh5.googleusercontent.com/1BfQ6F-Q9qvwHKpnHGQmbflzVNdMRzqOWCl0lGVuKrvHmY7m9Ng8ba111DOOd1EeB9CRDNE-GgizAsk7b0macVuR7EpD3ij2j-jI6g50705nKyyFt8wvOMi2DIDsWm2-yrrtAwW9">
            <a:extLst>
              <a:ext uri="{FF2B5EF4-FFF2-40B4-BE49-F238E27FC236}">
                <a16:creationId xmlns:a16="http://schemas.microsoft.com/office/drawing/2014/main" id="{F82D0185-69D3-48F2-B4F4-772B8054F5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01"/>
          <a:stretch/>
        </p:blipFill>
        <p:spPr bwMode="auto">
          <a:xfrm>
            <a:off x="1002535" y="1428750"/>
            <a:ext cx="7151514" cy="51923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932E44E-FBAA-48C9-8C05-012B18C5664C}"/>
              </a:ext>
            </a:extLst>
          </p:cNvPr>
          <p:cNvSpPr>
            <a:spLocks noGrp="1"/>
          </p:cNvSpPr>
          <p:nvPr>
            <p:ph type="title"/>
          </p:nvPr>
        </p:nvSpPr>
        <p:spPr>
          <a:xfrm>
            <a:off x="1002535" y="536787"/>
            <a:ext cx="9601200" cy="1485900"/>
          </a:xfrm>
        </p:spPr>
        <p:txBody>
          <a:bodyPr/>
          <a:lstStyle/>
          <a:p>
            <a:r>
              <a:rPr lang="et-EE" sz="3600" dirty="0"/>
              <a:t>Intervjueeritavate taust</a:t>
            </a:r>
            <a:br>
              <a:rPr lang="et-EE" sz="3600" dirty="0"/>
            </a:br>
            <a:br>
              <a:rPr lang="et-EE" sz="3600" dirty="0"/>
            </a:br>
            <a:r>
              <a:rPr lang="et-EE" sz="2000" dirty="0"/>
              <a:t>(N = 32; 15 – Tartu/Tartumaa,  17 – Tallinn/Harjumaa)</a:t>
            </a:r>
          </a:p>
        </p:txBody>
      </p:sp>
    </p:spTree>
    <p:extLst>
      <p:ext uri="{BB962C8B-B14F-4D97-AF65-F5344CB8AC3E}">
        <p14:creationId xmlns:p14="http://schemas.microsoft.com/office/powerpoint/2010/main" val="3567131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71600" y="685800"/>
            <a:ext cx="9601200" cy="737886"/>
          </a:xfrm>
        </p:spPr>
        <p:txBody>
          <a:bodyPr/>
          <a:lstStyle/>
          <a:p>
            <a:r>
              <a:rPr lang="et-EE" sz="3600" dirty="0"/>
              <a:t>Murdekeele oskus ja kasutus</a:t>
            </a:r>
            <a:endParaRPr lang="en-US" sz="3600" dirty="0"/>
          </a:p>
        </p:txBody>
      </p:sp>
      <p:sp>
        <p:nvSpPr>
          <p:cNvPr id="6" name="Text Placeholder 5"/>
          <p:cNvSpPr>
            <a:spLocks noGrp="1"/>
          </p:cNvSpPr>
          <p:nvPr>
            <p:ph type="body" idx="1"/>
          </p:nvPr>
        </p:nvSpPr>
        <p:spPr>
          <a:xfrm>
            <a:off x="900953" y="1320800"/>
            <a:ext cx="11047207" cy="4546600"/>
          </a:xfrm>
        </p:spPr>
        <p:txBody>
          <a:bodyPr/>
          <a:lstStyle/>
          <a:p>
            <a:r>
              <a:rPr lang="et-EE" sz="2400" u="sng" dirty="0">
                <a:solidFill>
                  <a:schemeClr val="bg2"/>
                </a:solidFill>
              </a:rPr>
              <a:t>Murdekeeleoskuse taandumine:</a:t>
            </a:r>
            <a:r>
              <a:rPr lang="et-EE" sz="2400" dirty="0">
                <a:solidFill>
                  <a:schemeClr val="bg2"/>
                </a:solidFill>
              </a:rPr>
              <a:t> eri vanuserühmade vastajad ütlevad, et nende </a:t>
            </a:r>
            <a:r>
              <a:rPr lang="et-EE" sz="2400" b="1" dirty="0">
                <a:solidFill>
                  <a:schemeClr val="bg2"/>
                </a:solidFill>
              </a:rPr>
              <a:t>vanavanemad oskasid </a:t>
            </a:r>
            <a:r>
              <a:rPr lang="et-EE" sz="2400" dirty="0">
                <a:solidFill>
                  <a:schemeClr val="bg2"/>
                </a:solidFill>
              </a:rPr>
              <a:t>murdekeelt.</a:t>
            </a:r>
          </a:p>
          <a:p>
            <a:pPr marL="571500" lvl="1" indent="0">
              <a:buNone/>
            </a:pPr>
            <a:r>
              <a:rPr lang="et-EE" dirty="0">
                <a:solidFill>
                  <a:schemeClr val="bg2"/>
                </a:solidFill>
              </a:rPr>
              <a:t>N13c: </a:t>
            </a:r>
            <a:r>
              <a:rPr lang="et-EE" i="1" dirty="0">
                <a:solidFill>
                  <a:schemeClr val="bg2"/>
                </a:solidFill>
              </a:rPr>
              <a:t>mu </a:t>
            </a:r>
            <a:r>
              <a:rPr lang="et-EE" b="1" i="1" dirty="0">
                <a:solidFill>
                  <a:schemeClr val="bg2"/>
                </a:solidFill>
              </a:rPr>
              <a:t>vanavanemad </a:t>
            </a:r>
            <a:r>
              <a:rPr lang="et-EE" i="1" dirty="0">
                <a:solidFill>
                  <a:schemeClr val="bg2"/>
                </a:solidFill>
              </a:rPr>
              <a:t>ka ei rääkinud, aga </a:t>
            </a:r>
            <a:r>
              <a:rPr lang="et-EE" b="1" i="1" dirty="0">
                <a:solidFill>
                  <a:schemeClr val="bg2"/>
                </a:solidFill>
              </a:rPr>
              <a:t>nad oskasid seda</a:t>
            </a:r>
            <a:r>
              <a:rPr lang="et-EE" i="1" dirty="0">
                <a:solidFill>
                  <a:schemeClr val="bg2"/>
                </a:solidFill>
              </a:rPr>
              <a:t>, nagu mu isapoolsed </a:t>
            </a:r>
            <a:r>
              <a:rPr lang="et-EE" b="1" i="1" dirty="0">
                <a:solidFill>
                  <a:schemeClr val="bg2"/>
                </a:solidFill>
              </a:rPr>
              <a:t>oskasid võru murret</a:t>
            </a:r>
            <a:r>
              <a:rPr lang="et-EE" dirty="0">
                <a:solidFill>
                  <a:schemeClr val="bg2"/>
                </a:solidFill>
              </a:rPr>
              <a:t>.</a:t>
            </a:r>
            <a:endParaRPr lang="en-US" dirty="0">
              <a:solidFill>
                <a:schemeClr val="bg2"/>
              </a:solidFill>
            </a:endParaRPr>
          </a:p>
          <a:p>
            <a:pPr marL="571500" lvl="1" indent="0">
              <a:buNone/>
            </a:pPr>
            <a:r>
              <a:rPr lang="et-EE" dirty="0">
                <a:solidFill>
                  <a:schemeClr val="bg2"/>
                </a:solidFill>
              </a:rPr>
              <a:t>N14d: </a:t>
            </a:r>
            <a:r>
              <a:rPr lang="et-EE" i="1" dirty="0">
                <a:solidFill>
                  <a:schemeClr val="bg2"/>
                </a:solidFill>
              </a:rPr>
              <a:t>mu vanaema </a:t>
            </a:r>
            <a:r>
              <a:rPr lang="et-EE" b="1" i="1" dirty="0">
                <a:solidFill>
                  <a:schemeClr val="bg2"/>
                </a:solidFill>
              </a:rPr>
              <a:t>rääkis väiksena saare murdes ja ta ütles, et ta seda oskab siiamaani</a:t>
            </a:r>
            <a:r>
              <a:rPr lang="et-EE" b="1" dirty="0">
                <a:solidFill>
                  <a:schemeClr val="bg2"/>
                </a:solidFill>
              </a:rPr>
              <a:t>.</a:t>
            </a:r>
          </a:p>
          <a:p>
            <a:pPr marL="571500" lvl="1" indent="0">
              <a:buNone/>
            </a:pPr>
            <a:r>
              <a:rPr lang="et-EE" dirty="0">
                <a:solidFill>
                  <a:schemeClr val="bg2"/>
                </a:solidFill>
              </a:rPr>
              <a:t>M57l: </a:t>
            </a:r>
            <a:r>
              <a:rPr lang="et-EE" i="1" dirty="0">
                <a:solidFill>
                  <a:schemeClr val="bg2"/>
                </a:solidFill>
              </a:rPr>
              <a:t>minuarust võru ja setu keele kadumisega kaob suur osa eestimaast /mul kahju tartu murdest /seda enam praktiliselt pole /ise ka ei mäleta enam / </a:t>
            </a:r>
            <a:r>
              <a:rPr lang="et-EE" b="1" i="1" dirty="0">
                <a:solidFill>
                  <a:schemeClr val="bg2"/>
                </a:solidFill>
              </a:rPr>
              <a:t>mul vanavanaema oskas hästi </a:t>
            </a:r>
            <a:r>
              <a:rPr lang="et-EE" i="0" dirty="0">
                <a:solidFill>
                  <a:schemeClr val="bg2"/>
                </a:solidFill>
              </a:rPr>
              <a:t>(vastus Messengeris)</a:t>
            </a:r>
          </a:p>
          <a:p>
            <a:pPr marL="571500" lvl="1" indent="0">
              <a:buNone/>
            </a:pPr>
            <a:r>
              <a:rPr lang="et-EE" dirty="0">
                <a:solidFill>
                  <a:schemeClr val="bg2"/>
                </a:solidFill>
              </a:rPr>
              <a:t>N57o:</a:t>
            </a:r>
            <a:r>
              <a:rPr lang="et-EE" b="1" dirty="0">
                <a:solidFill>
                  <a:schemeClr val="bg2"/>
                </a:solidFill>
              </a:rPr>
              <a:t> </a:t>
            </a:r>
            <a:r>
              <a:rPr lang="et-EE" dirty="0">
                <a:solidFill>
                  <a:schemeClr val="bg2"/>
                </a:solidFill>
              </a:rPr>
              <a:t>On meeles lugu, kuidas ema oli ahastuses 1970. aastatel, oli kogemata murdes rääkinud. </a:t>
            </a:r>
            <a:r>
              <a:rPr lang="et-EE" b="1" dirty="0">
                <a:solidFill>
                  <a:schemeClr val="bg2"/>
                </a:solidFill>
              </a:rPr>
              <a:t>tollel ajal kohalikud rääkisid murret</a:t>
            </a:r>
          </a:p>
          <a:p>
            <a:r>
              <a:rPr lang="et-EE" sz="2400" dirty="0">
                <a:solidFill>
                  <a:schemeClr val="bg2"/>
                </a:solidFill>
              </a:rPr>
              <a:t>Mõned nooremad, aga ka mõned Põhja- ja Kirde-Eestist pärit keskealised ütlevad, et neil pole murretega mingit perekondlikku kokkupuudet olnud. </a:t>
            </a:r>
          </a:p>
        </p:txBody>
      </p:sp>
    </p:spTree>
    <p:extLst>
      <p:ext uri="{BB962C8B-B14F-4D97-AF65-F5344CB8AC3E}">
        <p14:creationId xmlns:p14="http://schemas.microsoft.com/office/powerpoint/2010/main" val="1360331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74776"/>
          </a:xfrm>
        </p:spPr>
        <p:txBody>
          <a:bodyPr/>
          <a:lstStyle/>
          <a:p>
            <a:r>
              <a:rPr lang="et-EE" sz="3600" dirty="0"/>
              <a:t>Veel murdekeelest</a:t>
            </a:r>
            <a:endParaRPr lang="en-US" sz="3600" dirty="0"/>
          </a:p>
        </p:txBody>
      </p:sp>
      <p:sp>
        <p:nvSpPr>
          <p:cNvPr id="3" name="Text Placeholder 2"/>
          <p:cNvSpPr>
            <a:spLocks noGrp="1"/>
          </p:cNvSpPr>
          <p:nvPr>
            <p:ph type="body" idx="1"/>
          </p:nvPr>
        </p:nvSpPr>
        <p:spPr>
          <a:xfrm>
            <a:off x="1371600" y="1326660"/>
            <a:ext cx="10441172" cy="4495800"/>
          </a:xfrm>
        </p:spPr>
        <p:txBody>
          <a:bodyPr/>
          <a:lstStyle/>
          <a:p>
            <a:r>
              <a:rPr lang="et-EE" sz="2400" dirty="0">
                <a:solidFill>
                  <a:schemeClr val="bg2"/>
                </a:solidFill>
              </a:rPr>
              <a:t>Üldiselt suhtusid vastajad murretesse kas neutraalselt või positiivselt. </a:t>
            </a:r>
          </a:p>
          <a:p>
            <a:r>
              <a:rPr lang="et-EE" sz="2400" dirty="0">
                <a:solidFill>
                  <a:schemeClr val="bg2"/>
                </a:solidFill>
              </a:rPr>
              <a:t>On siiski ka neid, kes murdekeelt igapäevases kasutuses kuulevad või mingil määral ka kasutavad.</a:t>
            </a:r>
            <a:endParaRPr lang="en-US" sz="2400" dirty="0">
              <a:solidFill>
                <a:schemeClr val="bg2"/>
              </a:solidFill>
            </a:endParaRPr>
          </a:p>
          <a:p>
            <a:pPr marL="571500" lvl="1" indent="0">
              <a:buNone/>
            </a:pPr>
            <a:r>
              <a:rPr lang="et-EE" dirty="0">
                <a:solidFill>
                  <a:schemeClr val="bg2"/>
                </a:solidFill>
              </a:rPr>
              <a:t>M16c: Vanaisa räägib nagu mingit segu, aga vanaema räägib nagu niimoodi, et söögilauas räägib nagu </a:t>
            </a:r>
            <a:r>
              <a:rPr lang="et-EE" b="1" dirty="0">
                <a:solidFill>
                  <a:schemeClr val="bg2"/>
                </a:solidFill>
              </a:rPr>
              <a:t>vanaisaga, räägib selles oma keeles [seto] </a:t>
            </a:r>
            <a:r>
              <a:rPr lang="et-EE" dirty="0">
                <a:solidFill>
                  <a:schemeClr val="bg2"/>
                </a:solidFill>
              </a:rPr>
              <a:t>ja meiega räägib teises keeles.</a:t>
            </a:r>
          </a:p>
          <a:p>
            <a:pPr marL="571500" lvl="1" indent="0">
              <a:buNone/>
            </a:pPr>
            <a:r>
              <a:rPr lang="et-EE" dirty="0"/>
              <a:t>N57o: </a:t>
            </a:r>
            <a:r>
              <a:rPr lang="et-EE" b="1" dirty="0"/>
              <a:t>üks sõbranna on, kellega räägime murret</a:t>
            </a:r>
            <a:r>
              <a:rPr lang="et-EE" dirty="0"/>
              <a:t>. puhast murrakut kindlasti ei ole.</a:t>
            </a:r>
            <a:endParaRPr lang="et-EE" dirty="0">
              <a:solidFill>
                <a:schemeClr val="bg2"/>
              </a:solidFill>
            </a:endParaRPr>
          </a:p>
          <a:p>
            <a:r>
              <a:rPr lang="et-EE" sz="2400" dirty="0">
                <a:solidFill>
                  <a:schemeClr val="bg2"/>
                </a:solidFill>
              </a:rPr>
              <a:t>Alati siiski ei osata öelda, millega tegu.</a:t>
            </a:r>
          </a:p>
          <a:p>
            <a:pPr marL="571500" lvl="1" indent="0">
              <a:buNone/>
            </a:pPr>
            <a:r>
              <a:rPr lang="et-EE" dirty="0">
                <a:solidFill>
                  <a:schemeClr val="bg2"/>
                </a:solidFill>
              </a:rPr>
              <a:t>N21f: </a:t>
            </a:r>
            <a:r>
              <a:rPr lang="et-EE" i="1" dirty="0">
                <a:solidFill>
                  <a:schemeClr val="bg2"/>
                </a:solidFill>
              </a:rPr>
              <a:t>aga maavanaema tema vahepeal kasutab kuidagi selliseid vanaaegseid sõnu või selliseid, mis ei ole nagu tavalised enam tänapäeval. ja et mõni on ikka nagu kõrvu jäänud, aga </a:t>
            </a:r>
            <a:r>
              <a:rPr lang="et-EE" b="1" i="1" dirty="0">
                <a:solidFill>
                  <a:schemeClr val="bg2"/>
                </a:solidFill>
              </a:rPr>
              <a:t>ma ei tea, kas see nagu otseselt mingi murde alla on läinud</a:t>
            </a:r>
            <a:r>
              <a:rPr lang="et-EE" i="1" dirty="0">
                <a:solidFill>
                  <a:schemeClr val="bg2"/>
                </a:solidFill>
              </a:rPr>
              <a:t> noh, elabki maal ja on seal terve elu elanud ja siis on nagu mõni selline. võib olla ka mõni nagu mõte või lause, mida ta </a:t>
            </a:r>
            <a:r>
              <a:rPr lang="et-EE" b="1" i="1" dirty="0">
                <a:solidFill>
                  <a:schemeClr val="bg2"/>
                </a:solidFill>
              </a:rPr>
              <a:t>nagu ütleb kuidagi vanamoodi</a:t>
            </a:r>
            <a:r>
              <a:rPr lang="et-EE" i="1" dirty="0">
                <a:solidFill>
                  <a:schemeClr val="bg2"/>
                </a:solidFill>
              </a:rPr>
              <a:t>.</a:t>
            </a:r>
            <a:endParaRPr lang="et-EE" dirty="0">
              <a:solidFill>
                <a:schemeClr val="bg2"/>
              </a:solidFill>
            </a:endParaRPr>
          </a:p>
          <a:p>
            <a:endParaRPr lang="en-US" dirty="0"/>
          </a:p>
        </p:txBody>
      </p:sp>
    </p:spTree>
    <p:extLst>
      <p:ext uri="{BB962C8B-B14F-4D97-AF65-F5344CB8AC3E}">
        <p14:creationId xmlns:p14="http://schemas.microsoft.com/office/powerpoint/2010/main" val="298795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84504"/>
          </a:xfrm>
        </p:spPr>
        <p:txBody>
          <a:bodyPr/>
          <a:lstStyle/>
          <a:p>
            <a:r>
              <a:rPr lang="et-EE" sz="3600" dirty="0"/>
              <a:t>Võõrkeeled ja kooli keeleõpetus</a:t>
            </a:r>
            <a:endParaRPr lang="en-US" sz="3600" dirty="0"/>
          </a:p>
        </p:txBody>
      </p:sp>
      <p:sp>
        <p:nvSpPr>
          <p:cNvPr id="3" name="Text Placeholder 2"/>
          <p:cNvSpPr>
            <a:spLocks noGrp="1"/>
          </p:cNvSpPr>
          <p:nvPr>
            <p:ph type="body" idx="1"/>
          </p:nvPr>
        </p:nvSpPr>
        <p:spPr>
          <a:xfrm>
            <a:off x="1095153" y="1330451"/>
            <a:ext cx="10611293" cy="4932125"/>
          </a:xfrm>
        </p:spPr>
        <p:txBody>
          <a:bodyPr/>
          <a:lstStyle/>
          <a:p>
            <a:r>
              <a:rPr lang="et-EE" sz="2400" dirty="0">
                <a:solidFill>
                  <a:schemeClr val="bg2"/>
                </a:solidFill>
              </a:rPr>
              <a:t>40+ võõrkeeleõpinguid (inglise, vene) tavaliselt ei kiida, pigem meeldisid emakeeletunnid. Meenutavad, et nende vanaemad oskasid vähesest haridusest hoolimata võõrkeeli.</a:t>
            </a:r>
            <a:endParaRPr lang="et-EE" dirty="0">
              <a:solidFill>
                <a:schemeClr val="bg2"/>
              </a:solidFill>
              <a:highlight>
                <a:srgbClr val="FFFF00"/>
              </a:highlight>
            </a:endParaRPr>
          </a:p>
          <a:p>
            <a:pPr marL="571500" lvl="1" indent="0">
              <a:buNone/>
            </a:pPr>
            <a:r>
              <a:rPr lang="et-EE" dirty="0">
                <a:solidFill>
                  <a:schemeClr val="bg2"/>
                </a:solidFill>
              </a:rPr>
              <a:t>N73r: </a:t>
            </a:r>
            <a:r>
              <a:rPr lang="et-EE" b="1" dirty="0">
                <a:solidFill>
                  <a:schemeClr val="bg2"/>
                </a:solidFill>
              </a:rPr>
              <a:t>mul ei tule mitte üks kord niisugust tunnet, et ma ei tahtnud eesti keele tundi minna </a:t>
            </a:r>
            <a:r>
              <a:rPr lang="et-EE" dirty="0">
                <a:solidFill>
                  <a:schemeClr val="bg2"/>
                </a:solidFill>
              </a:rPr>
              <a:t>või mulle meeldinud. Ju see õpetaja oskas seda metoodiliselt nii üles ehitada, isegi selles, et need neliteist käänet on ja kõik, aga see kuidagi oli, ma ei tea, see oli kuidagi, </a:t>
            </a:r>
            <a:r>
              <a:rPr lang="et-EE" b="1" dirty="0">
                <a:solidFill>
                  <a:schemeClr val="bg2"/>
                </a:solidFill>
              </a:rPr>
              <a:t>see läks nii ladusalt ja rõõmsalt ja ühesõnaga, no tahe oli</a:t>
            </a:r>
            <a:r>
              <a:rPr lang="et-EE" dirty="0">
                <a:solidFill>
                  <a:schemeClr val="bg2"/>
                </a:solidFill>
              </a:rPr>
              <a:t> </a:t>
            </a:r>
            <a:r>
              <a:rPr lang="et-EE" b="1" dirty="0">
                <a:solidFill>
                  <a:schemeClr val="bg2"/>
                </a:solidFill>
              </a:rPr>
              <a:t>kuidagi</a:t>
            </a:r>
            <a:r>
              <a:rPr lang="et-EE" dirty="0">
                <a:solidFill>
                  <a:schemeClr val="bg2"/>
                </a:solidFill>
                <a:highlight>
                  <a:srgbClr val="FFFF00"/>
                </a:highlight>
              </a:rPr>
              <a:t> </a:t>
            </a:r>
          </a:p>
          <a:p>
            <a:pPr marL="571500" lvl="1" indent="0">
              <a:buNone/>
            </a:pPr>
            <a:r>
              <a:rPr lang="et-EE" dirty="0">
                <a:solidFill>
                  <a:schemeClr val="bg2"/>
                </a:solidFill>
              </a:rPr>
              <a:t>N57p: </a:t>
            </a:r>
            <a:r>
              <a:rPr lang="et-EE" b="1" dirty="0">
                <a:solidFill>
                  <a:schemeClr val="bg2"/>
                </a:solidFill>
              </a:rPr>
              <a:t>eesti </a:t>
            </a:r>
            <a:r>
              <a:rPr lang="et-EE" b="1" dirty="0"/>
              <a:t>keele õppimine oli loomulik</a:t>
            </a:r>
            <a:r>
              <a:rPr lang="et-EE" dirty="0"/>
              <a:t>. mingit jura oli ka, tüüpsõnad. </a:t>
            </a:r>
            <a:r>
              <a:rPr lang="et-EE" b="1" dirty="0"/>
              <a:t>raske ei olnud, aga ühegi grammatika õppimine nauditav ka ei ole</a:t>
            </a:r>
            <a:r>
              <a:rPr lang="et-EE" dirty="0"/>
              <a:t>.  kirjanduse õpetamine on just see, kus õpetaja isiksus avaldub. eesti keele tund huvitav küll ei olnud, eesti keel ja matemaatika peavad lihtsalt olema. tüüpsõnad olid küll totakad. </a:t>
            </a:r>
            <a:endParaRPr lang="et-EE" dirty="0">
              <a:solidFill>
                <a:schemeClr val="bg2"/>
              </a:solidFill>
            </a:endParaRPr>
          </a:p>
          <a:p>
            <a:pPr marL="571500" lvl="1" indent="0">
              <a:buNone/>
            </a:pPr>
            <a:r>
              <a:rPr lang="et-EE" dirty="0">
                <a:solidFill>
                  <a:schemeClr val="bg2"/>
                </a:solidFill>
              </a:rPr>
              <a:t>M57I: </a:t>
            </a:r>
            <a:r>
              <a:rPr lang="et-EE" i="1" dirty="0">
                <a:solidFill>
                  <a:schemeClr val="bg2"/>
                </a:solidFill>
              </a:rPr>
              <a:t>vanaemal </a:t>
            </a:r>
            <a:r>
              <a:rPr lang="et-EE" b="1" i="1" dirty="0">
                <a:solidFill>
                  <a:schemeClr val="bg2"/>
                </a:solidFill>
              </a:rPr>
              <a:t>3 aastat külakooli </a:t>
            </a:r>
            <a:r>
              <a:rPr lang="et-EE" i="1" dirty="0">
                <a:solidFill>
                  <a:schemeClr val="bg2"/>
                </a:solidFill>
              </a:rPr>
              <a:t>/ oskas elementaarseid sõnu nii saksa kui vene keeles /eesti kirjakeelt ja kalliograafilist kirja / lisaks mängis kannelt ja teadis hulka vanu rahvalaule peast / mina aru ei saa /</a:t>
            </a:r>
            <a:r>
              <a:rPr lang="et-EE" b="1" i="1" dirty="0">
                <a:solidFill>
                  <a:schemeClr val="bg2"/>
                </a:solidFill>
              </a:rPr>
              <a:t> miks meie nii kaua peame õppima /ja ikka miskit aru ei saa ega tea</a:t>
            </a:r>
            <a:endParaRPr lang="en-US" b="1" i="1" dirty="0">
              <a:solidFill>
                <a:schemeClr val="bg2"/>
              </a:solidFill>
            </a:endParaRPr>
          </a:p>
        </p:txBody>
      </p:sp>
    </p:spTree>
    <p:extLst>
      <p:ext uri="{BB962C8B-B14F-4D97-AF65-F5344CB8AC3E}">
        <p14:creationId xmlns:p14="http://schemas.microsoft.com/office/powerpoint/2010/main" val="3996360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593261"/>
            <a:ext cx="10313582" cy="5392869"/>
          </a:xfrm>
        </p:spPr>
        <p:txBody>
          <a:bodyPr/>
          <a:lstStyle/>
          <a:p>
            <a:r>
              <a:rPr lang="et-EE" sz="2400" dirty="0">
                <a:solidFill>
                  <a:schemeClr val="bg2"/>
                </a:solidFill>
              </a:rPr>
              <a:t>Murranguna tuuakse välja taasiseseisvumine, kui inglise keelt oli äkki vaja. </a:t>
            </a:r>
          </a:p>
          <a:p>
            <a:pPr marL="571500" lvl="1" indent="0">
              <a:buNone/>
            </a:pPr>
            <a:r>
              <a:rPr lang="et-EE" dirty="0"/>
              <a:t>N50l: </a:t>
            </a:r>
            <a:r>
              <a:rPr lang="et-EE" i="1" dirty="0">
                <a:solidFill>
                  <a:schemeClr val="bg2"/>
                </a:solidFill>
              </a:rPr>
              <a:t>see oli </a:t>
            </a:r>
            <a:r>
              <a:rPr lang="et-EE" b="1" i="1" dirty="0">
                <a:solidFill>
                  <a:schemeClr val="bg2"/>
                </a:solidFill>
              </a:rPr>
              <a:t>nõukogude aeg </a:t>
            </a:r>
            <a:r>
              <a:rPr lang="et-EE" i="1" dirty="0">
                <a:solidFill>
                  <a:schemeClr val="bg2"/>
                </a:solidFill>
              </a:rPr>
              <a:t>ja ma mäletan väga hästi, kuidas ma tundsin, et </a:t>
            </a:r>
            <a:r>
              <a:rPr lang="et-EE" b="1" i="1" dirty="0">
                <a:solidFill>
                  <a:schemeClr val="bg2"/>
                </a:solidFill>
              </a:rPr>
              <a:t>see  </a:t>
            </a:r>
            <a:r>
              <a:rPr lang="et-EE" b="1" dirty="0">
                <a:solidFill>
                  <a:schemeClr val="bg2"/>
                </a:solidFill>
              </a:rPr>
              <a:t>[inglise keel] </a:t>
            </a:r>
            <a:r>
              <a:rPr lang="et-EE" b="1" i="1" dirty="0">
                <a:solidFill>
                  <a:schemeClr val="bg2"/>
                </a:solidFill>
              </a:rPr>
              <a:t>on küll täiesti mõttetu aine</a:t>
            </a:r>
            <a:r>
              <a:rPr lang="et-EE" i="1" dirty="0">
                <a:solidFill>
                  <a:schemeClr val="bg2"/>
                </a:solidFill>
              </a:rPr>
              <a:t>, et, et seda, seda, seda ei lähe mul kunagi vaja</a:t>
            </a:r>
            <a:endParaRPr lang="en-US" i="1" dirty="0">
              <a:solidFill>
                <a:schemeClr val="bg2"/>
              </a:solidFill>
            </a:endParaRPr>
          </a:p>
          <a:p>
            <a:pPr marL="571500" lvl="1" indent="0">
              <a:buNone/>
            </a:pPr>
            <a:r>
              <a:rPr lang="et-EE" dirty="0"/>
              <a:t>M57k et see on see üheksakümnendate alguses, on siis umbes kümme aastat peale kooli </a:t>
            </a:r>
            <a:r>
              <a:rPr lang="et-EE" i="1" dirty="0">
                <a:solidFill>
                  <a:schemeClr val="bg2"/>
                </a:solidFill>
              </a:rPr>
              <a:t>lõppu, siis algas see Eesti Vabariik on ju </a:t>
            </a:r>
            <a:r>
              <a:rPr lang="et-EE" b="1" i="1" dirty="0">
                <a:solidFill>
                  <a:schemeClr val="bg2"/>
                </a:solidFill>
              </a:rPr>
              <a:t>ja tekkis ootamatult vajadus tema </a:t>
            </a:r>
            <a:r>
              <a:rPr lang="et-EE" b="1" dirty="0">
                <a:solidFill>
                  <a:schemeClr val="bg2"/>
                </a:solidFill>
              </a:rPr>
              <a:t>[inglise keele]</a:t>
            </a:r>
            <a:r>
              <a:rPr lang="et-EE" b="1" i="1" dirty="0">
                <a:solidFill>
                  <a:schemeClr val="bg2"/>
                </a:solidFill>
              </a:rPr>
              <a:t> järgi </a:t>
            </a:r>
            <a:r>
              <a:rPr lang="et-EE" i="1" dirty="0">
                <a:solidFill>
                  <a:schemeClr val="bg2"/>
                </a:solidFill>
              </a:rPr>
              <a:t>ja siis sai käidud intensiivkursustel kõigepealt, aga pärast seda on iseõppimine</a:t>
            </a:r>
            <a:endParaRPr lang="et-EE" dirty="0">
              <a:solidFill>
                <a:schemeClr val="bg2"/>
              </a:solidFill>
            </a:endParaRPr>
          </a:p>
          <a:p>
            <a:pPr marL="571500" lvl="1" indent="0">
              <a:buNone/>
            </a:pPr>
            <a:r>
              <a:rPr lang="et-EE" dirty="0"/>
              <a:t>M42i: </a:t>
            </a:r>
            <a:r>
              <a:rPr lang="en-US" dirty="0" err="1"/>
              <a:t>väga</a:t>
            </a:r>
            <a:r>
              <a:rPr lang="en-US" dirty="0"/>
              <a:t> </a:t>
            </a:r>
            <a:r>
              <a:rPr lang="en-US" b="1" dirty="0" err="1"/>
              <a:t>alg</a:t>
            </a:r>
            <a:r>
              <a:rPr lang="en-US" b="1" dirty="0"/>
              <a:t> </a:t>
            </a:r>
            <a:r>
              <a:rPr lang="en-US" b="1" dirty="0" err="1"/>
              <a:t>nii-öelda</a:t>
            </a:r>
            <a:r>
              <a:rPr lang="en-US" b="1" dirty="0"/>
              <a:t> </a:t>
            </a:r>
            <a:r>
              <a:rPr lang="en-US" b="1" dirty="0" err="1"/>
              <a:t>teadmiste</a:t>
            </a:r>
            <a:r>
              <a:rPr lang="en-US" b="1" dirty="0"/>
              <a:t> </a:t>
            </a:r>
            <a:r>
              <a:rPr lang="en-US" b="1" dirty="0" err="1"/>
              <a:t>inglise</a:t>
            </a:r>
            <a:r>
              <a:rPr lang="en-US" b="1" dirty="0"/>
              <a:t> keel</a:t>
            </a:r>
            <a:r>
              <a:rPr lang="en-US" dirty="0"/>
              <a:t>, mis </a:t>
            </a:r>
            <a:r>
              <a:rPr lang="en-US" dirty="0" err="1"/>
              <a:t>tegi</a:t>
            </a:r>
            <a:r>
              <a:rPr lang="en-US" dirty="0"/>
              <a:t> </a:t>
            </a:r>
            <a:r>
              <a:rPr lang="en-US" b="1" dirty="0" err="1"/>
              <a:t>ülikoolis</a:t>
            </a:r>
            <a:r>
              <a:rPr lang="en-US" b="1" dirty="0"/>
              <a:t> </a:t>
            </a:r>
            <a:r>
              <a:rPr lang="en-US" b="1" dirty="0" err="1"/>
              <a:t>elu</a:t>
            </a:r>
            <a:r>
              <a:rPr lang="en-US" b="1" dirty="0"/>
              <a:t> </a:t>
            </a:r>
            <a:r>
              <a:rPr lang="en-US" b="1" dirty="0" err="1"/>
              <a:t>väga</a:t>
            </a:r>
            <a:r>
              <a:rPr lang="en-US" b="1" dirty="0"/>
              <a:t> </a:t>
            </a:r>
            <a:r>
              <a:rPr lang="en-US" b="1" dirty="0" err="1"/>
              <a:t>raskeks</a:t>
            </a:r>
            <a:r>
              <a:rPr lang="en-US" b="1" dirty="0"/>
              <a:t> </a:t>
            </a:r>
            <a:r>
              <a:rPr lang="en-US" dirty="0" err="1"/>
              <a:t>selles</a:t>
            </a:r>
            <a:r>
              <a:rPr lang="en-US" dirty="0"/>
              <a:t> </a:t>
            </a:r>
            <a:r>
              <a:rPr lang="en-US" dirty="0" err="1"/>
              <a:t>mõttes</a:t>
            </a:r>
            <a:r>
              <a:rPr lang="en-US" dirty="0"/>
              <a:t>, et see, see </a:t>
            </a:r>
            <a:r>
              <a:rPr lang="en-US" dirty="0" err="1"/>
              <a:t>saksa</a:t>
            </a:r>
            <a:r>
              <a:rPr lang="en-US" dirty="0"/>
              <a:t> keel </a:t>
            </a:r>
            <a:r>
              <a:rPr lang="en-US" dirty="0" err="1"/>
              <a:t>või</a:t>
            </a:r>
            <a:r>
              <a:rPr lang="en-US" dirty="0"/>
              <a:t>, </a:t>
            </a:r>
            <a:r>
              <a:rPr lang="en-US" dirty="0" err="1"/>
              <a:t>või</a:t>
            </a:r>
            <a:r>
              <a:rPr lang="en-US" dirty="0"/>
              <a:t> </a:t>
            </a:r>
            <a:r>
              <a:rPr lang="en-US" dirty="0" err="1"/>
              <a:t>ammugi</a:t>
            </a:r>
            <a:r>
              <a:rPr lang="en-US" dirty="0"/>
              <a:t> </a:t>
            </a:r>
            <a:r>
              <a:rPr lang="en-US" dirty="0" err="1"/>
              <a:t>vene</a:t>
            </a:r>
            <a:r>
              <a:rPr lang="en-US" dirty="0"/>
              <a:t> keel </a:t>
            </a:r>
            <a:r>
              <a:rPr lang="en-US" dirty="0" err="1"/>
              <a:t>nendega</a:t>
            </a:r>
            <a:r>
              <a:rPr lang="en-US" dirty="0"/>
              <a:t> </a:t>
            </a:r>
            <a:r>
              <a:rPr lang="en-US" dirty="0" err="1"/>
              <a:t>ei</a:t>
            </a:r>
            <a:r>
              <a:rPr lang="en-US" dirty="0"/>
              <a:t> </a:t>
            </a:r>
            <a:r>
              <a:rPr lang="en-US" dirty="0" err="1"/>
              <a:t>olnud</a:t>
            </a:r>
            <a:r>
              <a:rPr lang="en-US" dirty="0"/>
              <a:t> </a:t>
            </a:r>
            <a:r>
              <a:rPr lang="en-US" dirty="0" err="1"/>
              <a:t>nagu</a:t>
            </a:r>
            <a:r>
              <a:rPr lang="en-US" dirty="0"/>
              <a:t> </a:t>
            </a:r>
            <a:r>
              <a:rPr lang="en-US" dirty="0" err="1"/>
              <a:t>nii-öelda</a:t>
            </a:r>
            <a:r>
              <a:rPr lang="en-US" dirty="0"/>
              <a:t> </a:t>
            </a:r>
            <a:r>
              <a:rPr lang="en-US" dirty="0" err="1"/>
              <a:t>mingi</a:t>
            </a:r>
            <a:r>
              <a:rPr lang="en-US" dirty="0"/>
              <a:t> </a:t>
            </a:r>
            <a:r>
              <a:rPr lang="en-US" dirty="0" err="1"/>
              <a:t>erialakirjanduse</a:t>
            </a:r>
            <a:r>
              <a:rPr lang="en-US" dirty="0"/>
              <a:t> </a:t>
            </a:r>
            <a:r>
              <a:rPr lang="en-US" dirty="0" err="1"/>
              <a:t>või</a:t>
            </a:r>
            <a:r>
              <a:rPr lang="en-US" dirty="0"/>
              <a:t> </a:t>
            </a:r>
            <a:r>
              <a:rPr lang="en-US" dirty="0" err="1"/>
              <a:t>asjade</a:t>
            </a:r>
            <a:r>
              <a:rPr lang="en-US" dirty="0"/>
              <a:t> </a:t>
            </a:r>
            <a:r>
              <a:rPr lang="en-US" dirty="0" err="1"/>
              <a:t>lugemisel</a:t>
            </a:r>
            <a:r>
              <a:rPr lang="en-US" dirty="0"/>
              <a:t> </a:t>
            </a:r>
            <a:r>
              <a:rPr lang="en-US" dirty="0" err="1"/>
              <a:t>midagi</a:t>
            </a:r>
            <a:r>
              <a:rPr lang="en-US" dirty="0"/>
              <a:t> </a:t>
            </a:r>
            <a:r>
              <a:rPr lang="en-US" dirty="0" err="1"/>
              <a:t>teha</a:t>
            </a:r>
            <a:r>
              <a:rPr lang="en-US" dirty="0"/>
              <a:t>.</a:t>
            </a:r>
            <a:endParaRPr lang="et-EE" dirty="0"/>
          </a:p>
          <a:p>
            <a:r>
              <a:rPr lang="et-EE" sz="2400" dirty="0"/>
              <a:t>Ka 20-40-aastaste seas oli neid, kes kirjeldasid, et inglise keel polnud tingimata iseenesestmõistetav / ei tulnud kergelt.</a:t>
            </a:r>
          </a:p>
          <a:p>
            <a:pPr marL="571500" lvl="1" indent="0">
              <a:buNone/>
            </a:pPr>
            <a:r>
              <a:rPr lang="et-EE" dirty="0"/>
              <a:t>M29f:</a:t>
            </a:r>
            <a:r>
              <a:rPr lang="en-US" dirty="0"/>
              <a:t> </a:t>
            </a:r>
            <a:r>
              <a:rPr lang="en-US" dirty="0" err="1"/>
              <a:t>inglise</a:t>
            </a:r>
            <a:r>
              <a:rPr lang="en-US" dirty="0"/>
              <a:t> </a:t>
            </a:r>
            <a:r>
              <a:rPr lang="en-US" dirty="0" err="1"/>
              <a:t>keelega</a:t>
            </a:r>
            <a:r>
              <a:rPr lang="en-US" dirty="0"/>
              <a:t> </a:t>
            </a:r>
            <a:r>
              <a:rPr lang="en-US" dirty="0" err="1"/>
              <a:t>kuidagi</a:t>
            </a:r>
            <a:r>
              <a:rPr lang="en-US" dirty="0"/>
              <a:t> ma </a:t>
            </a:r>
            <a:r>
              <a:rPr lang="en-US" dirty="0" err="1"/>
              <a:t>ikkagi</a:t>
            </a:r>
            <a:r>
              <a:rPr lang="en-US" dirty="0"/>
              <a:t> </a:t>
            </a:r>
            <a:r>
              <a:rPr lang="en-US" dirty="0" err="1"/>
              <a:t>pikalt</a:t>
            </a:r>
            <a:r>
              <a:rPr lang="en-US" dirty="0"/>
              <a:t> </a:t>
            </a:r>
            <a:r>
              <a:rPr lang="en-US" dirty="0" err="1"/>
              <a:t>ei</a:t>
            </a:r>
            <a:r>
              <a:rPr lang="en-US" dirty="0"/>
              <a:t> </a:t>
            </a:r>
            <a:r>
              <a:rPr lang="en-US" dirty="0" err="1"/>
              <a:t>saanud</a:t>
            </a:r>
            <a:r>
              <a:rPr lang="en-US" dirty="0"/>
              <a:t> </a:t>
            </a:r>
            <a:r>
              <a:rPr lang="en-US" dirty="0" err="1"/>
              <a:t>aru</a:t>
            </a:r>
            <a:r>
              <a:rPr lang="en-US" dirty="0"/>
              <a:t>, et </a:t>
            </a:r>
            <a:r>
              <a:rPr lang="en-US" dirty="0" err="1"/>
              <a:t>miks</a:t>
            </a:r>
            <a:r>
              <a:rPr lang="en-US" dirty="0"/>
              <a:t> ma </a:t>
            </a:r>
            <a:r>
              <a:rPr lang="en-US" dirty="0" err="1"/>
              <a:t>teda</a:t>
            </a:r>
            <a:r>
              <a:rPr lang="en-US" dirty="0"/>
              <a:t> </a:t>
            </a:r>
            <a:r>
              <a:rPr lang="en-US" dirty="0" err="1"/>
              <a:t>pean</a:t>
            </a:r>
            <a:r>
              <a:rPr lang="en-US" dirty="0"/>
              <a:t> </a:t>
            </a:r>
            <a:r>
              <a:rPr lang="en-US" dirty="0" err="1"/>
              <a:t>õppima</a:t>
            </a:r>
            <a:r>
              <a:rPr lang="en-US" dirty="0"/>
              <a:t>. Et, et </a:t>
            </a:r>
            <a:r>
              <a:rPr lang="en-US" dirty="0" err="1"/>
              <a:t>minu</a:t>
            </a:r>
            <a:r>
              <a:rPr lang="en-US" dirty="0"/>
              <a:t> </a:t>
            </a:r>
            <a:r>
              <a:rPr lang="en-US" dirty="0" err="1"/>
              <a:t>jaoks</a:t>
            </a:r>
            <a:r>
              <a:rPr lang="en-US" dirty="0"/>
              <a:t> </a:t>
            </a:r>
            <a:r>
              <a:rPr lang="en-US" b="1" dirty="0" err="1"/>
              <a:t>inglise</a:t>
            </a:r>
            <a:r>
              <a:rPr lang="en-US" b="1" dirty="0"/>
              <a:t> </a:t>
            </a:r>
            <a:r>
              <a:rPr lang="en-US" b="1" dirty="0" err="1"/>
              <a:t>keele</a:t>
            </a:r>
            <a:r>
              <a:rPr lang="en-US" b="1" dirty="0"/>
              <a:t> </a:t>
            </a:r>
            <a:r>
              <a:rPr lang="en-US" b="1" dirty="0" err="1"/>
              <a:t>vajadus</a:t>
            </a:r>
            <a:r>
              <a:rPr lang="en-US" b="1" dirty="0"/>
              <a:t> </a:t>
            </a:r>
            <a:r>
              <a:rPr lang="en-US" b="1" dirty="0" err="1"/>
              <a:t>tekkis</a:t>
            </a:r>
            <a:r>
              <a:rPr lang="en-US" b="1" dirty="0"/>
              <a:t> </a:t>
            </a:r>
            <a:r>
              <a:rPr lang="en-US" b="1" dirty="0" err="1"/>
              <a:t>alles</a:t>
            </a:r>
            <a:r>
              <a:rPr lang="en-US" b="1" dirty="0"/>
              <a:t> </a:t>
            </a:r>
            <a:r>
              <a:rPr lang="en-US" b="1" dirty="0" err="1"/>
              <a:t>kuskil</a:t>
            </a:r>
            <a:r>
              <a:rPr lang="en-US" b="1" dirty="0"/>
              <a:t>, </a:t>
            </a:r>
            <a:r>
              <a:rPr lang="en-US" b="1" dirty="0" err="1"/>
              <a:t>kus</a:t>
            </a:r>
            <a:r>
              <a:rPr lang="en-US" b="1" dirty="0"/>
              <a:t> seal </a:t>
            </a:r>
            <a:r>
              <a:rPr lang="en-US" b="1" dirty="0" err="1"/>
              <a:t>kaheksandas</a:t>
            </a:r>
            <a:r>
              <a:rPr lang="en-US" b="1" dirty="0"/>
              <a:t> </a:t>
            </a:r>
            <a:r>
              <a:rPr lang="en-US" b="1" dirty="0" err="1"/>
              <a:t>klassis</a:t>
            </a:r>
            <a:r>
              <a:rPr lang="en-US" b="1" dirty="0"/>
              <a:t> </a:t>
            </a:r>
            <a:r>
              <a:rPr lang="en-US" dirty="0"/>
              <a:t>ja, ja mu </a:t>
            </a:r>
            <a:r>
              <a:rPr lang="en-US" dirty="0" err="1"/>
              <a:t>grammatika</a:t>
            </a:r>
            <a:r>
              <a:rPr lang="en-US" dirty="0"/>
              <a:t> </a:t>
            </a:r>
            <a:r>
              <a:rPr lang="en-US" dirty="0" err="1"/>
              <a:t>põhi</a:t>
            </a:r>
            <a:r>
              <a:rPr lang="en-US" dirty="0"/>
              <a:t> </a:t>
            </a:r>
            <a:r>
              <a:rPr lang="en-US" dirty="0" err="1"/>
              <a:t>oli</a:t>
            </a:r>
            <a:r>
              <a:rPr lang="en-US" dirty="0"/>
              <a:t> </a:t>
            </a:r>
            <a:r>
              <a:rPr lang="en-US" dirty="0" err="1"/>
              <a:t>väga</a:t>
            </a:r>
            <a:r>
              <a:rPr lang="en-US" dirty="0"/>
              <a:t> </a:t>
            </a:r>
            <a:r>
              <a:rPr lang="en-US" dirty="0" err="1"/>
              <a:t>nõrk</a:t>
            </a:r>
            <a:r>
              <a:rPr lang="en-US" dirty="0"/>
              <a:t>.</a:t>
            </a:r>
          </a:p>
        </p:txBody>
      </p:sp>
    </p:spTree>
    <p:extLst>
      <p:ext uri="{BB962C8B-B14F-4D97-AF65-F5344CB8AC3E}">
        <p14:creationId xmlns:p14="http://schemas.microsoft.com/office/powerpoint/2010/main" val="2089162684"/>
      </p:ext>
    </p:extLst>
  </p:cSld>
  <p:clrMapOvr>
    <a:masterClrMapping/>
  </p:clrMapOvr>
</p:sld>
</file>

<file path=ppt/theme/theme1.xml><?xml version="1.0" encoding="utf-8"?>
<a:theme xmlns:a="http://schemas.openxmlformats.org/drawingml/2006/main" name="Crop">
  <a:themeElements>
    <a:clrScheme name="Crop">
      <a:dk1>
        <a:srgbClr val="000000"/>
      </a:dk1>
      <a:lt1>
        <a:srgbClr val="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929</TotalTime>
  <Words>2737</Words>
  <Application>Microsoft Office PowerPoint</Application>
  <PresentationFormat>Widescreen</PresentationFormat>
  <Paragraphs>116</Paragraphs>
  <Slides>19</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Arial</vt:lpstr>
      <vt:lpstr>Libre Franklin</vt:lpstr>
      <vt:lpstr>Wingdings</vt:lpstr>
      <vt:lpstr>Crop</vt:lpstr>
      <vt:lpstr>Kuidas on keeleline käitumine aegade jooksul muutunud? Arvamusi eesti inimestega  tehtud intervjuudest</vt:lpstr>
      <vt:lpstr>Taust</vt:lpstr>
      <vt:lpstr>Mida intervjueeritavatelt küsisime?</vt:lpstr>
      <vt:lpstr>Mida mõtleme siinses ettekandes muutuse all?</vt:lpstr>
      <vt:lpstr>Intervjueeritavate taust  (N = 32; 15 – Tartu/Tartumaa,  17 – Tallinn/Harjumaa)</vt:lpstr>
      <vt:lpstr>Murdekeele oskus ja kasutus</vt:lpstr>
      <vt:lpstr>Veel murdekeelest</vt:lpstr>
      <vt:lpstr>Võõrkeeled ja kooli keeleõpetus</vt:lpstr>
      <vt:lpstr>PowerPoint Presentation</vt:lpstr>
      <vt:lpstr>Veel võõrkeeltest</vt:lpstr>
      <vt:lpstr>PowerPoint Presentation</vt:lpstr>
      <vt:lpstr>Tänapäeva noorte keel ja inglise keele pealetung</vt:lpstr>
      <vt:lpstr>Veel estonglish’ist</vt:lpstr>
      <vt:lpstr>Pöördumisvormid sina ja teie</vt:lpstr>
      <vt:lpstr>PowerPoint Presentation</vt:lpstr>
      <vt:lpstr>Millest rääkida, kui midagi rääkida ei ole?</vt:lpstr>
      <vt:lpstr>Muud</vt:lpstr>
      <vt:lpstr>Kokkuvõtteks</vt:lpstr>
      <vt:lpstr>Kirjandus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Kuidas on keeleline käitumine aegade jooksul muutunud? Arvamusi eesti inimestega  tehtud intervjuudest</dc:title>
  <dc:creator>Renate Pajusalu</dc:creator>
  <cp:lastModifiedBy>Miina Norvik</cp:lastModifiedBy>
  <cp:revision>67</cp:revision>
  <dcterms:modified xsi:type="dcterms:W3CDTF">2021-11-18T19:22:45Z</dcterms:modified>
</cp:coreProperties>
</file>