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5" r:id="rId4"/>
    <p:sldId id="276" r:id="rId5"/>
    <p:sldId id="278" r:id="rId6"/>
    <p:sldId id="293" r:id="rId7"/>
    <p:sldId id="295" r:id="rId8"/>
    <p:sldId id="296" r:id="rId9"/>
    <p:sldId id="298" r:id="rId10"/>
    <p:sldId id="300" r:id="rId11"/>
    <p:sldId id="301" r:id="rId12"/>
    <p:sldId id="270" r:id="rId13"/>
  </p:sldIdLst>
  <p:sldSz cx="18288000" cy="10287000"/>
  <p:notesSz cx="6858000" cy="9144000"/>
  <p:embeddedFontLst>
    <p:embeddedFont>
      <p:font typeface="Abhaya Libre Regular" charset="-70"/>
      <p:regular r:id="rId15"/>
    </p:embeddedFont>
    <p:embeddedFont>
      <p:font typeface="Open Sans ExtraBold" charset="0"/>
      <p:bold r:id="rId16"/>
      <p:boldItalic r:id="rId17"/>
    </p:embeddedFont>
    <p:embeddedFont>
      <p:font typeface="Open Sans" charset="0"/>
      <p:regular r:id="rId18"/>
      <p:bold r:id="rId19"/>
      <p:italic r:id="rId20"/>
      <p:boldItalic r:id="rId21"/>
    </p:embeddedFont>
    <p:embeddedFont>
      <p:font typeface="Open Sans Bold" charset="0"/>
      <p:regular r:id="rId22"/>
    </p:embeddedFont>
    <p:embeddedFont>
      <p:font typeface="Padauk" pitchFamily="2" charset="0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Assistant Regular" charset="-79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0D85"/>
    <a:srgbClr val="15335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10A29-73E2-41AE-BF56-A551F62F4E66}" v="39" dt="2021-11-04T20:01:10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ly Tuisk" userId="c71ffcad1513a231" providerId="LiveId" clId="{74610A29-73E2-41AE-BF56-A551F62F4E66}"/>
    <pc:docChg chg="undo redo custSel addSld delSld modSld sldOrd">
      <pc:chgData name="Gerly Tuisk" userId="c71ffcad1513a231" providerId="LiveId" clId="{74610A29-73E2-41AE-BF56-A551F62F4E66}" dt="2021-11-04T20:03:05.617" v="1190" actId="207"/>
      <pc:docMkLst>
        <pc:docMk/>
      </pc:docMkLst>
      <pc:sldChg chg="addSp delSp modSp mod">
        <pc:chgData name="Gerly Tuisk" userId="c71ffcad1513a231" providerId="LiveId" clId="{74610A29-73E2-41AE-BF56-A551F62F4E66}" dt="2021-11-04T18:46:46.820" v="772"/>
        <pc:sldMkLst>
          <pc:docMk/>
          <pc:sldMk cId="0" sldId="256"/>
        </pc:sldMkLst>
        <pc:spChg chg="mod">
          <ac:chgData name="Gerly Tuisk" userId="c71ffcad1513a231" providerId="LiveId" clId="{74610A29-73E2-41AE-BF56-A551F62F4E66}" dt="2021-11-04T18:02:50.047" v="12" actId="255"/>
          <ac:spMkLst>
            <pc:docMk/>
            <pc:sldMk cId="0" sldId="256"/>
            <ac:spMk id="10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02:09.076" v="10" actId="6549"/>
          <ac:spMkLst>
            <pc:docMk/>
            <pc:sldMk cId="0" sldId="256"/>
            <ac:spMk id="11" creationId="{00000000-0000-0000-0000-000000000000}"/>
          </ac:spMkLst>
        </pc:spChg>
        <pc:picChg chg="add del mod">
          <ac:chgData name="Gerly Tuisk" userId="c71ffcad1513a231" providerId="LiveId" clId="{74610A29-73E2-41AE-BF56-A551F62F4E66}" dt="2021-11-04T18:46:46.820" v="772"/>
          <ac:picMkLst>
            <pc:docMk/>
            <pc:sldMk cId="0" sldId="256"/>
            <ac:picMk id="13" creationId="{313A2572-6B57-44BA-9A06-1267BC906635}"/>
          </ac:picMkLst>
        </pc:picChg>
      </pc:sldChg>
      <pc:sldChg chg="addSp delSp modSp del">
        <pc:chgData name="Gerly Tuisk" userId="c71ffcad1513a231" providerId="LiveId" clId="{74610A29-73E2-41AE-BF56-A551F62F4E66}" dt="2021-11-04T19:03:43.419" v="883" actId="47"/>
        <pc:sldMkLst>
          <pc:docMk/>
          <pc:sldMk cId="0" sldId="259"/>
        </pc:sldMkLst>
        <pc:picChg chg="add del mod">
          <ac:chgData name="Gerly Tuisk" userId="c71ffcad1513a231" providerId="LiveId" clId="{74610A29-73E2-41AE-BF56-A551F62F4E66}" dt="2021-11-04T19:01:46.893" v="867"/>
          <ac:picMkLst>
            <pc:docMk/>
            <pc:sldMk cId="0" sldId="259"/>
            <ac:picMk id="8" creationId="{8A98C79D-48B2-4E9A-8821-2C8581A4DC21}"/>
          </ac:picMkLst>
        </pc:picChg>
      </pc:sldChg>
      <pc:sldChg chg="delSp modSp del mod ord">
        <pc:chgData name="Gerly Tuisk" userId="c71ffcad1513a231" providerId="LiveId" clId="{74610A29-73E2-41AE-BF56-A551F62F4E66}" dt="2021-11-04T19:06:09.285" v="894" actId="47"/>
        <pc:sldMkLst>
          <pc:docMk/>
          <pc:sldMk cId="0" sldId="261"/>
        </pc:sldMkLst>
        <pc:spChg chg="mod">
          <ac:chgData name="Gerly Tuisk" userId="c71ffcad1513a231" providerId="LiveId" clId="{74610A29-73E2-41AE-BF56-A551F62F4E66}" dt="2021-11-04T18:26:28.518" v="420"/>
          <ac:spMkLst>
            <pc:docMk/>
            <pc:sldMk cId="0" sldId="261"/>
            <ac:spMk id="7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26:49.368" v="423" actId="255"/>
          <ac:spMkLst>
            <pc:docMk/>
            <pc:sldMk cId="0" sldId="261"/>
            <ac:spMk id="8" creationId="{00000000-0000-0000-0000-000000000000}"/>
          </ac:spMkLst>
        </pc:spChg>
        <pc:picChg chg="del">
          <ac:chgData name="Gerly Tuisk" userId="c71ffcad1513a231" providerId="LiveId" clId="{74610A29-73E2-41AE-BF56-A551F62F4E66}" dt="2021-11-04T18:46:33.596" v="770" actId="21"/>
          <ac:picMkLst>
            <pc:docMk/>
            <pc:sldMk cId="0" sldId="261"/>
            <ac:picMk id="6" creationId="{00000000-0000-0000-0000-000000000000}"/>
          </ac:picMkLst>
        </pc:picChg>
      </pc:sldChg>
      <pc:sldChg chg="delSp del mod">
        <pc:chgData name="Gerly Tuisk" userId="c71ffcad1513a231" providerId="LiveId" clId="{74610A29-73E2-41AE-BF56-A551F62F4E66}" dt="2021-11-04T19:07:03.205" v="902" actId="47"/>
        <pc:sldMkLst>
          <pc:docMk/>
          <pc:sldMk cId="0" sldId="263"/>
        </pc:sldMkLst>
        <pc:picChg chg="del">
          <ac:chgData name="Gerly Tuisk" userId="c71ffcad1513a231" providerId="LiveId" clId="{74610A29-73E2-41AE-BF56-A551F62F4E66}" dt="2021-11-04T19:06:17.976" v="895" actId="21"/>
          <ac:picMkLst>
            <pc:docMk/>
            <pc:sldMk cId="0" sldId="263"/>
            <ac:picMk id="9" creationId="{00000000-0000-0000-0000-000000000000}"/>
          </ac:picMkLst>
        </pc:picChg>
        <pc:picChg chg="del">
          <ac:chgData name="Gerly Tuisk" userId="c71ffcad1513a231" providerId="LiveId" clId="{74610A29-73E2-41AE-BF56-A551F62F4E66}" dt="2021-11-04T19:06:55.186" v="900" actId="21"/>
          <ac:picMkLst>
            <pc:docMk/>
            <pc:sldMk cId="0" sldId="263"/>
            <ac:picMk id="10" creationId="{00000000-0000-0000-0000-000000000000}"/>
          </ac:picMkLst>
        </pc:picChg>
      </pc:sldChg>
      <pc:sldChg chg="addSp delSp modSp mod ord">
        <pc:chgData name="Gerly Tuisk" userId="c71ffcad1513a231" providerId="LiveId" clId="{74610A29-73E2-41AE-BF56-A551F62F4E66}" dt="2021-11-04T19:52:10.164" v="1136" actId="20577"/>
        <pc:sldMkLst>
          <pc:docMk/>
          <pc:sldMk cId="0" sldId="265"/>
        </pc:sldMkLst>
        <pc:spChg chg="del">
          <ac:chgData name="Gerly Tuisk" userId="c71ffcad1513a231" providerId="LiveId" clId="{74610A29-73E2-41AE-BF56-A551F62F4E66}" dt="2021-11-04T18:13:02.714" v="190" actId="478"/>
          <ac:spMkLst>
            <pc:docMk/>
            <pc:sldMk cId="0" sldId="265"/>
            <ac:spMk id="2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14:51.736" v="235" actId="15"/>
          <ac:spMkLst>
            <pc:docMk/>
            <pc:sldMk cId="0" sldId="265"/>
            <ac:spMk id="7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13:10.413" v="192" actId="14100"/>
          <ac:spMkLst>
            <pc:docMk/>
            <pc:sldMk cId="0" sldId="265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2:10.164" v="1136" actId="20577"/>
          <ac:spMkLst>
            <pc:docMk/>
            <pc:sldMk cId="0" sldId="265"/>
            <ac:spMk id="10" creationId="{00000000-0000-0000-0000-000000000000}"/>
          </ac:spMkLst>
        </pc:spChg>
        <pc:picChg chg="add mod">
          <ac:chgData name="Gerly Tuisk" userId="c71ffcad1513a231" providerId="LiveId" clId="{74610A29-73E2-41AE-BF56-A551F62F4E66}" dt="2021-11-04T18:47:01.515" v="775" actId="1076"/>
          <ac:picMkLst>
            <pc:docMk/>
            <pc:sldMk cId="0" sldId="265"/>
            <ac:picMk id="11" creationId="{70519FFC-EF2F-4F41-AA0E-693FFC67E263}"/>
          </ac:picMkLst>
        </pc:picChg>
        <pc:picChg chg="del">
          <ac:chgData name="Gerly Tuisk" userId="c71ffcad1513a231" providerId="LiveId" clId="{74610A29-73E2-41AE-BF56-A551F62F4E66}" dt="2021-11-04T18:12:52.570" v="189" actId="21"/>
          <ac:picMkLst>
            <pc:docMk/>
            <pc:sldMk cId="0" sldId="265"/>
            <ac:picMk id="16" creationId="{A83B2FFF-B309-4BED-AD6D-A4215E693BDF}"/>
          </ac:picMkLst>
        </pc:picChg>
      </pc:sldChg>
      <pc:sldChg chg="addSp delSp modSp mod ord">
        <pc:chgData name="Gerly Tuisk" userId="c71ffcad1513a231" providerId="LiveId" clId="{74610A29-73E2-41AE-BF56-A551F62F4E66}" dt="2021-11-04T19:51:59.803" v="1132" actId="20577"/>
        <pc:sldMkLst>
          <pc:docMk/>
          <pc:sldMk cId="0" sldId="266"/>
        </pc:sldMkLst>
        <pc:spChg chg="mod">
          <ac:chgData name="Gerly Tuisk" userId="c71ffcad1513a231" providerId="LiveId" clId="{74610A29-73E2-41AE-BF56-A551F62F4E66}" dt="2021-11-04T18:44:35.703" v="759" actId="1076"/>
          <ac:spMkLst>
            <pc:docMk/>
            <pc:sldMk cId="0" sldId="266"/>
            <ac:spMk id="3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44:39.530" v="760" actId="1076"/>
          <ac:spMkLst>
            <pc:docMk/>
            <pc:sldMk cId="0" sldId="266"/>
            <ac:spMk id="4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1:59.803" v="1132" actId="20577"/>
          <ac:spMkLst>
            <pc:docMk/>
            <pc:sldMk cId="0" sldId="266"/>
            <ac:spMk id="6" creationId="{00000000-0000-0000-0000-000000000000}"/>
          </ac:spMkLst>
        </pc:spChg>
        <pc:picChg chg="add mod modCrop">
          <ac:chgData name="Gerly Tuisk" userId="c71ffcad1513a231" providerId="LiveId" clId="{74610A29-73E2-41AE-BF56-A551F62F4E66}" dt="2021-11-04T18:53:24.638" v="805" actId="18131"/>
          <ac:picMkLst>
            <pc:docMk/>
            <pc:sldMk cId="0" sldId="266"/>
            <ac:picMk id="5" creationId="{4A8196D4-708A-498A-B632-9CE6B6048D9F}"/>
          </ac:picMkLst>
        </pc:picChg>
        <pc:picChg chg="del mod">
          <ac:chgData name="Gerly Tuisk" userId="c71ffcad1513a231" providerId="LiveId" clId="{74610A29-73E2-41AE-BF56-A551F62F4E66}" dt="2021-11-04T18:52:35.248" v="800" actId="478"/>
          <ac:picMkLst>
            <pc:docMk/>
            <pc:sldMk cId="0" sldId="266"/>
            <ac:picMk id="11" creationId="{2E6C567A-FA5E-41C1-9CA8-955B8111947C}"/>
          </ac:picMkLst>
        </pc:picChg>
      </pc:sldChg>
      <pc:sldChg chg="del">
        <pc:chgData name="Gerly Tuisk" userId="c71ffcad1513a231" providerId="LiveId" clId="{74610A29-73E2-41AE-BF56-A551F62F4E66}" dt="2021-11-04T19:07:07.248" v="905" actId="47"/>
        <pc:sldMkLst>
          <pc:docMk/>
          <pc:sldMk cId="0" sldId="267"/>
        </pc:sldMkLst>
      </pc:sldChg>
      <pc:sldChg chg="addSp modSp mod ord">
        <pc:chgData name="Gerly Tuisk" userId="c71ffcad1513a231" providerId="LiveId" clId="{74610A29-73E2-41AE-BF56-A551F62F4E66}" dt="2021-11-04T19:21:24.625" v="970" actId="1076"/>
        <pc:sldMkLst>
          <pc:docMk/>
          <pc:sldMk cId="0" sldId="270"/>
        </pc:sldMkLst>
        <pc:spChg chg="mod">
          <ac:chgData name="Gerly Tuisk" userId="c71ffcad1513a231" providerId="LiveId" clId="{74610A29-73E2-41AE-BF56-A551F62F4E66}" dt="2021-11-04T19:21:21.394" v="969" actId="1076"/>
          <ac:spMkLst>
            <pc:docMk/>
            <pc:sldMk cId="0" sldId="270"/>
            <ac:spMk id="2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21:24.625" v="970" actId="1076"/>
          <ac:spMkLst>
            <pc:docMk/>
            <pc:sldMk cId="0" sldId="270"/>
            <ac:spMk id="3" creationId="{00000000-0000-0000-0000-000000000000}"/>
          </ac:spMkLst>
        </pc:spChg>
        <pc:picChg chg="add mod ord">
          <ac:chgData name="Gerly Tuisk" userId="c71ffcad1513a231" providerId="LiveId" clId="{74610A29-73E2-41AE-BF56-A551F62F4E66}" dt="2021-11-04T19:21:17.753" v="968" actId="1076"/>
          <ac:picMkLst>
            <pc:docMk/>
            <pc:sldMk cId="0" sldId="270"/>
            <ac:picMk id="4" creationId="{3113E0A5-4410-4FCB-B327-54ED1740E64C}"/>
          </ac:picMkLst>
        </pc:picChg>
      </pc:sldChg>
      <pc:sldChg chg="addSp delSp modSp mod">
        <pc:chgData name="Gerly Tuisk" userId="c71ffcad1513a231" providerId="LiveId" clId="{74610A29-73E2-41AE-BF56-A551F62F4E66}" dt="2021-11-04T19:51:55.065" v="1130" actId="6549"/>
        <pc:sldMkLst>
          <pc:docMk/>
          <pc:sldMk cId="2125564708" sldId="271"/>
        </pc:sldMkLst>
        <pc:spChg chg="mod">
          <ac:chgData name="Gerly Tuisk" userId="c71ffcad1513a231" providerId="LiveId" clId="{74610A29-73E2-41AE-BF56-A551F62F4E66}" dt="2021-11-04T18:03:26.499" v="16"/>
          <ac:spMkLst>
            <pc:docMk/>
            <pc:sldMk cId="2125564708" sldId="271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1:55.065" v="1130" actId="6549"/>
          <ac:spMkLst>
            <pc:docMk/>
            <pc:sldMk cId="2125564708" sldId="271"/>
            <ac:spMk id="8" creationId="{00000000-0000-0000-0000-000000000000}"/>
          </ac:spMkLst>
        </pc:spChg>
        <pc:spChg chg="add mod">
          <ac:chgData name="Gerly Tuisk" userId="c71ffcad1513a231" providerId="LiveId" clId="{74610A29-73E2-41AE-BF56-A551F62F4E66}" dt="2021-11-04T18:54:11.973" v="809" actId="1076"/>
          <ac:spMkLst>
            <pc:docMk/>
            <pc:sldMk cId="2125564708" sldId="271"/>
            <ac:spMk id="13" creationId="{A4DE857D-0EFA-4B5B-82F2-B1480E96CEF6}"/>
          </ac:spMkLst>
        </pc:spChg>
        <pc:picChg chg="del">
          <ac:chgData name="Gerly Tuisk" userId="c71ffcad1513a231" providerId="LiveId" clId="{74610A29-73E2-41AE-BF56-A551F62F4E66}" dt="2021-11-04T18:03:22.048" v="13" actId="478"/>
          <ac:picMkLst>
            <pc:docMk/>
            <pc:sldMk cId="2125564708" sldId="271"/>
            <ac:picMk id="12" creationId="{D9C91F66-AFDC-4F4E-B54F-24F7DF2403B0}"/>
          </ac:picMkLst>
        </pc:picChg>
      </pc:sldChg>
      <pc:sldChg chg="addSp delSp modSp mod ord">
        <pc:chgData name="Gerly Tuisk" userId="c71ffcad1513a231" providerId="LiveId" clId="{74610A29-73E2-41AE-BF56-A551F62F4E66}" dt="2021-11-04T20:01:48.118" v="1185" actId="1076"/>
        <pc:sldMkLst>
          <pc:docMk/>
          <pc:sldMk cId="1334554662" sldId="272"/>
        </pc:sldMkLst>
        <pc:spChg chg="del">
          <ac:chgData name="Gerly Tuisk" userId="c71ffcad1513a231" providerId="LiveId" clId="{74610A29-73E2-41AE-BF56-A551F62F4E66}" dt="2021-11-04T19:22:34.338" v="971" actId="478"/>
          <ac:spMkLst>
            <pc:docMk/>
            <pc:sldMk cId="1334554662" sldId="272"/>
            <ac:spMk id="2" creationId="{00000000-0000-0000-0000-000000000000}"/>
          </ac:spMkLst>
        </pc:spChg>
        <pc:spChg chg="mod">
          <ac:chgData name="Gerly Tuisk" userId="c71ffcad1513a231" providerId="LiveId" clId="{74610A29-73E2-41AE-BF56-A551F62F4E66}" dt="2021-11-04T20:01:44.616" v="1184" actId="1076"/>
          <ac:spMkLst>
            <pc:docMk/>
            <pc:sldMk cId="1334554662" sldId="272"/>
            <ac:spMk id="7" creationId="{00000000-0000-0000-0000-000000000000}"/>
          </ac:spMkLst>
        </pc:spChg>
        <pc:spChg chg="mod">
          <ac:chgData name="Gerly Tuisk" userId="c71ffcad1513a231" providerId="LiveId" clId="{74610A29-73E2-41AE-BF56-A551F62F4E66}" dt="2021-11-04T20:01:48.118" v="1185" actId="1076"/>
          <ac:spMkLst>
            <pc:docMk/>
            <pc:sldMk cId="1334554662" sldId="272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2:21.626" v="1140" actId="20577"/>
          <ac:spMkLst>
            <pc:docMk/>
            <pc:sldMk cId="1334554662" sldId="272"/>
            <ac:spMk id="10" creationId="{00000000-0000-0000-0000-000000000000}"/>
          </ac:spMkLst>
        </pc:spChg>
        <pc:picChg chg="add del mod modCrop">
          <ac:chgData name="Gerly Tuisk" userId="c71ffcad1513a231" providerId="LiveId" clId="{74610A29-73E2-41AE-BF56-A551F62F4E66}" dt="2021-11-04T20:00:53.449" v="1171" actId="478"/>
          <ac:picMkLst>
            <pc:docMk/>
            <pc:sldMk cId="1334554662" sldId="272"/>
            <ac:picMk id="9" creationId="{906EEF1A-BC12-4A39-BD26-43A6CB2372DB}"/>
          </ac:picMkLst>
        </pc:picChg>
        <pc:picChg chg="del">
          <ac:chgData name="Gerly Tuisk" userId="c71ffcad1513a231" providerId="LiveId" clId="{74610A29-73E2-41AE-BF56-A551F62F4E66}" dt="2021-11-04T18:49:40.369" v="776" actId="478"/>
          <ac:picMkLst>
            <pc:docMk/>
            <pc:sldMk cId="1334554662" sldId="272"/>
            <ac:picMk id="12" creationId="{3249EAF8-DB5A-46DF-A281-808F2614FDD0}"/>
          </ac:picMkLst>
        </pc:picChg>
        <pc:picChg chg="add mod ord modCrop">
          <ac:chgData name="Gerly Tuisk" userId="c71ffcad1513a231" providerId="LiveId" clId="{74610A29-73E2-41AE-BF56-A551F62F4E66}" dt="2021-11-04T20:01:37.922" v="1183" actId="1076"/>
          <ac:picMkLst>
            <pc:docMk/>
            <pc:sldMk cId="1334554662" sldId="272"/>
            <ac:picMk id="14" creationId="{653C385F-7338-431A-84D3-BF3E7E7BB8AE}"/>
          </ac:picMkLst>
        </pc:picChg>
      </pc:sldChg>
      <pc:sldChg chg="addSp delSp modSp mod ord">
        <pc:chgData name="Gerly Tuisk" userId="c71ffcad1513a231" providerId="LiveId" clId="{74610A29-73E2-41AE-BF56-A551F62F4E66}" dt="2021-11-04T19:52:05.103" v="1134" actId="20577"/>
        <pc:sldMkLst>
          <pc:docMk/>
          <pc:sldMk cId="3661310565" sldId="274"/>
        </pc:sldMkLst>
        <pc:spChg chg="mod">
          <ac:chgData name="Gerly Tuisk" userId="c71ffcad1513a231" providerId="LiveId" clId="{74610A29-73E2-41AE-BF56-A551F62F4E66}" dt="2021-11-04T18:09:50.911" v="132" actId="20577"/>
          <ac:spMkLst>
            <pc:docMk/>
            <pc:sldMk cId="3661310565" sldId="274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2:05.103" v="1134" actId="20577"/>
          <ac:spMkLst>
            <pc:docMk/>
            <pc:sldMk cId="3661310565" sldId="274"/>
            <ac:spMk id="8" creationId="{00000000-0000-0000-0000-000000000000}"/>
          </ac:spMkLst>
        </pc:spChg>
        <pc:spChg chg="add mod">
          <ac:chgData name="Gerly Tuisk" userId="c71ffcad1513a231" providerId="LiveId" clId="{74610A29-73E2-41AE-BF56-A551F62F4E66}" dt="2021-11-04T18:15:03.703" v="237" actId="12"/>
          <ac:spMkLst>
            <pc:docMk/>
            <pc:sldMk cId="3661310565" sldId="274"/>
            <ac:spMk id="12" creationId="{40A07345-F162-4A37-BF60-E20F95243946}"/>
          </ac:spMkLst>
        </pc:spChg>
        <pc:picChg chg="add mod ord modCrop">
          <ac:chgData name="Gerly Tuisk" userId="c71ffcad1513a231" providerId="LiveId" clId="{74610A29-73E2-41AE-BF56-A551F62F4E66}" dt="2021-11-04T19:51:36.225" v="1128" actId="167"/>
          <ac:picMkLst>
            <pc:docMk/>
            <pc:sldMk cId="3661310565" sldId="274"/>
            <ac:picMk id="3" creationId="{42AFD1DD-DC13-4BCA-9EF2-F59BF82B4574}"/>
          </ac:picMkLst>
        </pc:picChg>
        <pc:picChg chg="del">
          <ac:chgData name="Gerly Tuisk" userId="c71ffcad1513a231" providerId="LiveId" clId="{74610A29-73E2-41AE-BF56-A551F62F4E66}" dt="2021-11-04T18:09:54.283" v="133" actId="478"/>
          <ac:picMkLst>
            <pc:docMk/>
            <pc:sldMk cId="3661310565" sldId="274"/>
            <ac:picMk id="13" creationId="{53B909FC-CA95-4362-8D12-9B782E3142A5}"/>
          </ac:picMkLst>
        </pc:picChg>
      </pc:sldChg>
      <pc:sldChg chg="delSp modSp mod ord">
        <pc:chgData name="Gerly Tuisk" userId="c71ffcad1513a231" providerId="LiveId" clId="{74610A29-73E2-41AE-BF56-A551F62F4E66}" dt="2021-11-04T20:03:05.617" v="1190" actId="207"/>
        <pc:sldMkLst>
          <pc:docMk/>
          <pc:sldMk cId="3026019642" sldId="275"/>
        </pc:sldMkLst>
        <pc:spChg chg="del">
          <ac:chgData name="Gerly Tuisk" userId="c71ffcad1513a231" providerId="LiveId" clId="{74610A29-73E2-41AE-BF56-A551F62F4E66}" dt="2021-11-04T18:54:38.283" v="811" actId="478"/>
          <ac:spMkLst>
            <pc:docMk/>
            <pc:sldMk cId="3026019642" sldId="275"/>
            <ac:spMk id="2" creationId="{00000000-0000-0000-0000-000000000000}"/>
          </ac:spMkLst>
        </pc:spChg>
        <pc:spChg chg="mod">
          <ac:chgData name="Gerly Tuisk" userId="c71ffcad1513a231" providerId="LiveId" clId="{74610A29-73E2-41AE-BF56-A551F62F4E66}" dt="2021-11-04T20:03:05.617" v="1190" actId="207"/>
          <ac:spMkLst>
            <pc:docMk/>
            <pc:sldMk cId="3026019642" sldId="275"/>
            <ac:spMk id="7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54:46.755" v="814" actId="1076"/>
          <ac:spMkLst>
            <pc:docMk/>
            <pc:sldMk cId="3026019642" sldId="275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2:17.040" v="1138" actId="20577"/>
          <ac:spMkLst>
            <pc:docMk/>
            <pc:sldMk cId="3026019642" sldId="275"/>
            <ac:spMk id="10" creationId="{00000000-0000-0000-0000-000000000000}"/>
          </ac:spMkLst>
        </pc:spChg>
        <pc:picChg chg="del mod">
          <ac:chgData name="Gerly Tuisk" userId="c71ffcad1513a231" providerId="LiveId" clId="{74610A29-73E2-41AE-BF56-A551F62F4E66}" dt="2021-11-04T18:54:35.628" v="810" actId="478"/>
          <ac:picMkLst>
            <pc:docMk/>
            <pc:sldMk cId="3026019642" sldId="275"/>
            <ac:picMk id="12" creationId="{6D6505D0-3533-4D28-85DF-37326FBF9D35}"/>
          </ac:picMkLst>
        </pc:picChg>
      </pc:sldChg>
      <pc:sldChg chg="delSp modSp mod ord">
        <pc:chgData name="Gerly Tuisk" userId="c71ffcad1513a231" providerId="LiveId" clId="{74610A29-73E2-41AE-BF56-A551F62F4E66}" dt="2021-11-04T19:52:31.489" v="1145" actId="20577"/>
        <pc:sldMkLst>
          <pc:docMk/>
          <pc:sldMk cId="499082956" sldId="276"/>
        </pc:sldMkLst>
        <pc:spChg chg="mod">
          <ac:chgData name="Gerly Tuisk" userId="c71ffcad1513a231" providerId="LiveId" clId="{74610A29-73E2-41AE-BF56-A551F62F4E66}" dt="2021-11-04T18:45:58.684" v="769" actId="1076"/>
          <ac:spMkLst>
            <pc:docMk/>
            <pc:sldMk cId="499082956" sldId="276"/>
            <ac:spMk id="3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45:56.541" v="768" actId="1076"/>
          <ac:spMkLst>
            <pc:docMk/>
            <pc:sldMk cId="499082956" sldId="276"/>
            <ac:spMk id="4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2:31.489" v="1145" actId="20577"/>
          <ac:spMkLst>
            <pc:docMk/>
            <pc:sldMk cId="499082956" sldId="276"/>
            <ac:spMk id="6" creationId="{00000000-0000-0000-0000-000000000000}"/>
          </ac:spMkLst>
        </pc:spChg>
        <pc:picChg chg="del mod">
          <ac:chgData name="Gerly Tuisk" userId="c71ffcad1513a231" providerId="LiveId" clId="{74610A29-73E2-41AE-BF56-A551F62F4E66}" dt="2021-11-04T18:25:04.566" v="406" actId="478"/>
          <ac:picMkLst>
            <pc:docMk/>
            <pc:sldMk cId="499082956" sldId="276"/>
            <ac:picMk id="2" creationId="{00000000-0000-0000-0000-000000000000}"/>
          </ac:picMkLst>
        </pc:picChg>
      </pc:sldChg>
      <pc:sldChg chg="addSp delSp modSp mod ord">
        <pc:chgData name="Gerly Tuisk" userId="c71ffcad1513a231" providerId="LiveId" clId="{74610A29-73E2-41AE-BF56-A551F62F4E66}" dt="2021-11-04T19:52:26.121" v="1142" actId="20577"/>
        <pc:sldMkLst>
          <pc:docMk/>
          <pc:sldMk cId="1983536304" sldId="277"/>
        </pc:sldMkLst>
        <pc:spChg chg="mod">
          <ac:chgData name="Gerly Tuisk" userId="c71ffcad1513a231" providerId="LiveId" clId="{74610A29-73E2-41AE-BF56-A551F62F4E66}" dt="2021-11-04T18:21:52.285" v="351" actId="1076"/>
          <ac:spMkLst>
            <pc:docMk/>
            <pc:sldMk cId="1983536304" sldId="277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2:26.121" v="1142" actId="20577"/>
          <ac:spMkLst>
            <pc:docMk/>
            <pc:sldMk cId="1983536304" sldId="277"/>
            <ac:spMk id="8" creationId="{00000000-0000-0000-0000-000000000000}"/>
          </ac:spMkLst>
        </pc:spChg>
        <pc:spChg chg="add mod">
          <ac:chgData name="Gerly Tuisk" userId="c71ffcad1513a231" providerId="LiveId" clId="{74610A29-73E2-41AE-BF56-A551F62F4E66}" dt="2021-11-04T19:00:08.847" v="864" actId="1076"/>
          <ac:spMkLst>
            <pc:docMk/>
            <pc:sldMk cId="1983536304" sldId="277"/>
            <ac:spMk id="13" creationId="{326C1755-5440-45E9-8CB3-5E733523CAFC}"/>
          </ac:spMkLst>
        </pc:spChg>
        <pc:picChg chg="add mod modCrop">
          <ac:chgData name="Gerly Tuisk" userId="c71ffcad1513a231" providerId="LiveId" clId="{74610A29-73E2-41AE-BF56-A551F62F4E66}" dt="2021-11-04T19:00:14.570" v="865" actId="1076"/>
          <ac:picMkLst>
            <pc:docMk/>
            <pc:sldMk cId="1983536304" sldId="277"/>
            <ac:picMk id="3" creationId="{325AB1D9-65D7-42BA-8120-9DF9D0608556}"/>
          </ac:picMkLst>
        </pc:picChg>
        <pc:picChg chg="del">
          <ac:chgData name="Gerly Tuisk" userId="c71ffcad1513a231" providerId="LiveId" clId="{74610A29-73E2-41AE-BF56-A551F62F4E66}" dt="2021-11-04T18:21:17.890" v="344" actId="478"/>
          <ac:picMkLst>
            <pc:docMk/>
            <pc:sldMk cId="1983536304" sldId="277"/>
            <ac:picMk id="12" creationId="{571161A6-5ACA-44FD-AB8D-06FEAB551453}"/>
          </ac:picMkLst>
        </pc:picChg>
      </pc:sldChg>
      <pc:sldChg chg="addSp delSp modSp mod ord">
        <pc:chgData name="Gerly Tuisk" userId="c71ffcad1513a231" providerId="LiveId" clId="{74610A29-73E2-41AE-BF56-A551F62F4E66}" dt="2021-11-04T18:28:17.654" v="448" actId="20577"/>
        <pc:sldMkLst>
          <pc:docMk/>
          <pc:sldMk cId="831999792" sldId="278"/>
        </pc:sldMkLst>
        <pc:spChg chg="mod">
          <ac:chgData name="Gerly Tuisk" userId="c71ffcad1513a231" providerId="LiveId" clId="{74610A29-73E2-41AE-BF56-A551F62F4E66}" dt="2021-11-04T18:27:14.091" v="426"/>
          <ac:spMkLst>
            <pc:docMk/>
            <pc:sldMk cId="831999792" sldId="278"/>
            <ac:spMk id="6" creationId="{00000000-0000-0000-0000-000000000000}"/>
          </ac:spMkLst>
        </pc:spChg>
        <pc:spChg chg="add mod">
          <ac:chgData name="Gerly Tuisk" userId="c71ffcad1513a231" providerId="LiveId" clId="{74610A29-73E2-41AE-BF56-A551F62F4E66}" dt="2021-11-04T18:28:17.654" v="448" actId="20577"/>
          <ac:spMkLst>
            <pc:docMk/>
            <pc:sldMk cId="831999792" sldId="278"/>
            <ac:spMk id="13" creationId="{B05D4B25-A6C3-4823-8D41-D07ECB888ED2}"/>
          </ac:spMkLst>
        </pc:spChg>
        <pc:picChg chg="del mod">
          <ac:chgData name="Gerly Tuisk" userId="c71ffcad1513a231" providerId="LiveId" clId="{74610A29-73E2-41AE-BF56-A551F62F4E66}" dt="2021-11-04T18:27:22.586" v="428" actId="478"/>
          <ac:picMkLst>
            <pc:docMk/>
            <pc:sldMk cId="831999792" sldId="278"/>
            <ac:picMk id="12" creationId="{EEF41A03-1850-4CAE-817B-053B24D0B0AC}"/>
          </ac:picMkLst>
        </pc:picChg>
      </pc:sldChg>
      <pc:sldChg chg="addSp delSp modSp mod ord">
        <pc:chgData name="Gerly Tuisk" userId="c71ffcad1513a231" providerId="LiveId" clId="{74610A29-73E2-41AE-BF56-A551F62F4E66}" dt="2021-11-04T19:53:46.930" v="1169" actId="20577"/>
        <pc:sldMkLst>
          <pc:docMk/>
          <pc:sldMk cId="2685659871" sldId="280"/>
        </pc:sldMkLst>
        <pc:spChg chg="mod">
          <ac:chgData name="Gerly Tuisk" userId="c71ffcad1513a231" providerId="LiveId" clId="{74610A29-73E2-41AE-BF56-A551F62F4E66}" dt="2021-11-04T18:42:57.310" v="750" actId="20577"/>
          <ac:spMkLst>
            <pc:docMk/>
            <pc:sldMk cId="2685659871" sldId="280"/>
            <ac:spMk id="11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3:46.930" v="1169" actId="20577"/>
          <ac:spMkLst>
            <pc:docMk/>
            <pc:sldMk cId="2685659871" sldId="280"/>
            <ac:spMk id="13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43:11.508" v="754" actId="12"/>
          <ac:spMkLst>
            <pc:docMk/>
            <pc:sldMk cId="2685659871" sldId="280"/>
            <ac:spMk id="15" creationId="{F50F5DB3-7EC5-47CD-859A-6EDCA6EBA35C}"/>
          </ac:spMkLst>
        </pc:spChg>
        <pc:picChg chg="add del mod ord">
          <ac:chgData name="Gerly Tuisk" userId="c71ffcad1513a231" providerId="LiveId" clId="{74610A29-73E2-41AE-BF56-A551F62F4E66}" dt="2021-11-04T19:20:46.579" v="962" actId="21"/>
          <ac:picMkLst>
            <pc:docMk/>
            <pc:sldMk cId="2685659871" sldId="280"/>
            <ac:picMk id="3" creationId="{7F0F57CD-A2B8-4966-AE27-C249B9C73EFD}"/>
          </ac:picMkLst>
        </pc:picChg>
        <pc:picChg chg="del">
          <ac:chgData name="Gerly Tuisk" userId="c71ffcad1513a231" providerId="LiveId" clId="{74610A29-73E2-41AE-BF56-A551F62F4E66}" dt="2021-11-04T18:57:00.420" v="850" actId="478"/>
          <ac:picMkLst>
            <pc:docMk/>
            <pc:sldMk cId="2685659871" sldId="280"/>
            <ac:picMk id="9" creationId="{00000000-0000-0000-0000-000000000000}"/>
          </ac:picMkLst>
        </pc:picChg>
      </pc:sldChg>
      <pc:sldChg chg="del">
        <pc:chgData name="Gerly Tuisk" userId="c71ffcad1513a231" providerId="LiveId" clId="{74610A29-73E2-41AE-BF56-A551F62F4E66}" dt="2021-11-04T19:07:08.394" v="906" actId="47"/>
        <pc:sldMkLst>
          <pc:docMk/>
          <pc:sldMk cId="1069614630" sldId="281"/>
        </pc:sldMkLst>
      </pc:sldChg>
      <pc:sldChg chg="del">
        <pc:chgData name="Gerly Tuisk" userId="c71ffcad1513a231" providerId="LiveId" clId="{74610A29-73E2-41AE-BF56-A551F62F4E66}" dt="2021-11-04T19:07:09.602" v="907" actId="47"/>
        <pc:sldMkLst>
          <pc:docMk/>
          <pc:sldMk cId="1070147037" sldId="282"/>
        </pc:sldMkLst>
      </pc:sldChg>
      <pc:sldChg chg="del">
        <pc:chgData name="Gerly Tuisk" userId="c71ffcad1513a231" providerId="LiveId" clId="{74610A29-73E2-41AE-BF56-A551F62F4E66}" dt="2021-11-04T19:07:10.538" v="908" actId="47"/>
        <pc:sldMkLst>
          <pc:docMk/>
          <pc:sldMk cId="2107966316" sldId="283"/>
        </pc:sldMkLst>
      </pc:sldChg>
      <pc:sldChg chg="del">
        <pc:chgData name="Gerly Tuisk" userId="c71ffcad1513a231" providerId="LiveId" clId="{74610A29-73E2-41AE-BF56-A551F62F4E66}" dt="2021-11-04T19:07:11.356" v="909" actId="47"/>
        <pc:sldMkLst>
          <pc:docMk/>
          <pc:sldMk cId="2532478142" sldId="284"/>
        </pc:sldMkLst>
      </pc:sldChg>
      <pc:sldChg chg="del">
        <pc:chgData name="Gerly Tuisk" userId="c71ffcad1513a231" providerId="LiveId" clId="{74610A29-73E2-41AE-BF56-A551F62F4E66}" dt="2021-11-04T19:07:12.255" v="910" actId="47"/>
        <pc:sldMkLst>
          <pc:docMk/>
          <pc:sldMk cId="3081232232" sldId="285"/>
        </pc:sldMkLst>
      </pc:sldChg>
      <pc:sldChg chg="del">
        <pc:chgData name="Gerly Tuisk" userId="c71ffcad1513a231" providerId="LiveId" clId="{74610A29-73E2-41AE-BF56-A551F62F4E66}" dt="2021-11-04T19:07:13.259" v="911" actId="47"/>
        <pc:sldMkLst>
          <pc:docMk/>
          <pc:sldMk cId="1006624927" sldId="286"/>
        </pc:sldMkLst>
      </pc:sldChg>
      <pc:sldChg chg="del">
        <pc:chgData name="Gerly Tuisk" userId="c71ffcad1513a231" providerId="LiveId" clId="{74610A29-73E2-41AE-BF56-A551F62F4E66}" dt="2021-11-04T19:07:15.055" v="912" actId="47"/>
        <pc:sldMkLst>
          <pc:docMk/>
          <pc:sldMk cId="1578029368" sldId="287"/>
        </pc:sldMkLst>
      </pc:sldChg>
      <pc:sldChg chg="del">
        <pc:chgData name="Gerly Tuisk" userId="c71ffcad1513a231" providerId="LiveId" clId="{74610A29-73E2-41AE-BF56-A551F62F4E66}" dt="2021-11-04T19:07:20.460" v="915" actId="47"/>
        <pc:sldMkLst>
          <pc:docMk/>
          <pc:sldMk cId="1247535910" sldId="288"/>
        </pc:sldMkLst>
      </pc:sldChg>
      <pc:sldChg chg="del">
        <pc:chgData name="Gerly Tuisk" userId="c71ffcad1513a231" providerId="LiveId" clId="{74610A29-73E2-41AE-BF56-A551F62F4E66}" dt="2021-11-04T19:07:16.695" v="913" actId="47"/>
        <pc:sldMkLst>
          <pc:docMk/>
          <pc:sldMk cId="1300425308" sldId="289"/>
        </pc:sldMkLst>
      </pc:sldChg>
      <pc:sldChg chg="del">
        <pc:chgData name="Gerly Tuisk" userId="c71ffcad1513a231" providerId="LiveId" clId="{74610A29-73E2-41AE-BF56-A551F62F4E66}" dt="2021-11-04T19:07:21.746" v="916" actId="47"/>
        <pc:sldMkLst>
          <pc:docMk/>
          <pc:sldMk cId="1762100180" sldId="290"/>
        </pc:sldMkLst>
      </pc:sldChg>
      <pc:sldChg chg="del">
        <pc:chgData name="Gerly Tuisk" userId="c71ffcad1513a231" providerId="LiveId" clId="{74610A29-73E2-41AE-BF56-A551F62F4E66}" dt="2021-11-04T19:07:19.045" v="914" actId="47"/>
        <pc:sldMkLst>
          <pc:docMk/>
          <pc:sldMk cId="594477164" sldId="291"/>
        </pc:sldMkLst>
      </pc:sldChg>
      <pc:sldChg chg="new del">
        <pc:chgData name="Gerly Tuisk" userId="c71ffcad1513a231" providerId="LiveId" clId="{74610A29-73E2-41AE-BF56-A551F62F4E66}" dt="2021-11-04T19:06:07.788" v="893" actId="47"/>
        <pc:sldMkLst>
          <pc:docMk/>
          <pc:sldMk cId="705995746" sldId="292"/>
        </pc:sldMkLst>
      </pc:sldChg>
      <pc:sldChg chg="modSp add mod">
        <pc:chgData name="Gerly Tuisk" userId="c71ffcad1513a231" providerId="LiveId" clId="{74610A29-73E2-41AE-BF56-A551F62F4E66}" dt="2021-11-04T19:52:43.135" v="1147" actId="20577"/>
        <pc:sldMkLst>
          <pc:docMk/>
          <pc:sldMk cId="1821490624" sldId="293"/>
        </pc:sldMkLst>
        <pc:spChg chg="mod">
          <ac:chgData name="Gerly Tuisk" userId="c71ffcad1513a231" providerId="LiveId" clId="{74610A29-73E2-41AE-BF56-A551F62F4E66}" dt="2021-11-04T18:28:49.601" v="452"/>
          <ac:spMkLst>
            <pc:docMk/>
            <pc:sldMk cId="1821490624" sldId="293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2:43.135" v="1147" actId="20577"/>
          <ac:spMkLst>
            <pc:docMk/>
            <pc:sldMk cId="1821490624" sldId="293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29:59.475" v="483" actId="15"/>
          <ac:spMkLst>
            <pc:docMk/>
            <pc:sldMk cId="1821490624" sldId="293"/>
            <ac:spMk id="13" creationId="{B05D4B25-A6C3-4823-8D41-D07ECB888ED2}"/>
          </ac:spMkLst>
        </pc:spChg>
      </pc:sldChg>
      <pc:sldChg chg="addSp modSp add mod">
        <pc:chgData name="Gerly Tuisk" userId="c71ffcad1513a231" providerId="LiveId" clId="{74610A29-73E2-41AE-BF56-A551F62F4E66}" dt="2021-11-04T19:52:50.072" v="1149" actId="20577"/>
        <pc:sldMkLst>
          <pc:docMk/>
          <pc:sldMk cId="1045213649" sldId="294"/>
        </pc:sldMkLst>
        <pc:spChg chg="mod">
          <ac:chgData name="Gerly Tuisk" userId="c71ffcad1513a231" providerId="LiveId" clId="{74610A29-73E2-41AE-BF56-A551F62F4E66}" dt="2021-11-04T19:12:10.137" v="937" actId="1076"/>
          <ac:spMkLst>
            <pc:docMk/>
            <pc:sldMk cId="1045213649" sldId="294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2:50.072" v="1149" actId="20577"/>
          <ac:spMkLst>
            <pc:docMk/>
            <pc:sldMk cId="1045213649" sldId="294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12:13.110" v="938" actId="1076"/>
          <ac:spMkLst>
            <pc:docMk/>
            <pc:sldMk cId="1045213649" sldId="294"/>
            <ac:spMk id="13" creationId="{B05D4B25-A6C3-4823-8D41-D07ECB888ED2}"/>
          </ac:spMkLst>
        </pc:spChg>
        <pc:picChg chg="add mod ord modCrop">
          <ac:chgData name="Gerly Tuisk" userId="c71ffcad1513a231" providerId="LiveId" clId="{74610A29-73E2-41AE-BF56-A551F62F4E66}" dt="2021-11-04T19:11:59.740" v="935" actId="1076"/>
          <ac:picMkLst>
            <pc:docMk/>
            <pc:sldMk cId="1045213649" sldId="294"/>
            <ac:picMk id="3" creationId="{EF772587-5A87-4A3E-97EB-8AD914036D78}"/>
          </ac:picMkLst>
        </pc:picChg>
      </pc:sldChg>
      <pc:sldChg chg="modSp add mod">
        <pc:chgData name="Gerly Tuisk" userId="c71ffcad1513a231" providerId="LiveId" clId="{74610A29-73E2-41AE-BF56-A551F62F4E66}" dt="2021-11-04T19:52:54.069" v="1151" actId="20577"/>
        <pc:sldMkLst>
          <pc:docMk/>
          <pc:sldMk cId="1263911512" sldId="295"/>
        </pc:sldMkLst>
        <pc:spChg chg="mod">
          <ac:chgData name="Gerly Tuisk" userId="c71ffcad1513a231" providerId="LiveId" clId="{74610A29-73E2-41AE-BF56-A551F62F4E66}" dt="2021-11-04T18:31:52.669" v="522"/>
          <ac:spMkLst>
            <pc:docMk/>
            <pc:sldMk cId="1263911512" sldId="295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2:54.069" v="1151" actId="20577"/>
          <ac:spMkLst>
            <pc:docMk/>
            <pc:sldMk cId="1263911512" sldId="295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33:00.469" v="549" actId="15"/>
          <ac:spMkLst>
            <pc:docMk/>
            <pc:sldMk cId="1263911512" sldId="295"/>
            <ac:spMk id="13" creationId="{B05D4B25-A6C3-4823-8D41-D07ECB888ED2}"/>
          </ac:spMkLst>
        </pc:spChg>
      </pc:sldChg>
      <pc:sldChg chg="modSp add mod">
        <pc:chgData name="Gerly Tuisk" userId="c71ffcad1513a231" providerId="LiveId" clId="{74610A29-73E2-41AE-BF56-A551F62F4E66}" dt="2021-11-04T19:53:02.344" v="1153" actId="20577"/>
        <pc:sldMkLst>
          <pc:docMk/>
          <pc:sldMk cId="1585252403" sldId="296"/>
        </pc:sldMkLst>
        <pc:spChg chg="mod">
          <ac:chgData name="Gerly Tuisk" userId="c71ffcad1513a231" providerId="LiveId" clId="{74610A29-73E2-41AE-BF56-A551F62F4E66}" dt="2021-11-04T18:33:24.794" v="554" actId="14100"/>
          <ac:spMkLst>
            <pc:docMk/>
            <pc:sldMk cId="1585252403" sldId="296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3:02.344" v="1153" actId="20577"/>
          <ac:spMkLst>
            <pc:docMk/>
            <pc:sldMk cId="1585252403" sldId="296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36:44.608" v="628" actId="20577"/>
          <ac:spMkLst>
            <pc:docMk/>
            <pc:sldMk cId="1585252403" sldId="296"/>
            <ac:spMk id="13" creationId="{B05D4B25-A6C3-4823-8D41-D07ECB888ED2}"/>
          </ac:spMkLst>
        </pc:spChg>
      </pc:sldChg>
      <pc:sldChg chg="addSp modSp add mod">
        <pc:chgData name="Gerly Tuisk" userId="c71ffcad1513a231" providerId="LiveId" clId="{74610A29-73E2-41AE-BF56-A551F62F4E66}" dt="2021-11-04T19:53:07.755" v="1155" actId="20577"/>
        <pc:sldMkLst>
          <pc:docMk/>
          <pc:sldMk cId="2318021079" sldId="297"/>
        </pc:sldMkLst>
        <pc:spChg chg="mod">
          <ac:chgData name="Gerly Tuisk" userId="c71ffcad1513a231" providerId="LiveId" clId="{74610A29-73E2-41AE-BF56-A551F62F4E66}" dt="2021-11-04T19:15:53.634" v="951" actId="1076"/>
          <ac:spMkLst>
            <pc:docMk/>
            <pc:sldMk cId="2318021079" sldId="297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3:07.755" v="1155" actId="20577"/>
          <ac:spMkLst>
            <pc:docMk/>
            <pc:sldMk cId="2318021079" sldId="297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16:02.205" v="953" actId="14100"/>
          <ac:spMkLst>
            <pc:docMk/>
            <pc:sldMk cId="2318021079" sldId="297"/>
            <ac:spMk id="13" creationId="{B05D4B25-A6C3-4823-8D41-D07ECB888ED2}"/>
          </ac:spMkLst>
        </pc:spChg>
        <pc:picChg chg="add mod ord modCrop">
          <ac:chgData name="Gerly Tuisk" userId="c71ffcad1513a231" providerId="LiveId" clId="{74610A29-73E2-41AE-BF56-A551F62F4E66}" dt="2021-11-04T19:15:48.041" v="950" actId="167"/>
          <ac:picMkLst>
            <pc:docMk/>
            <pc:sldMk cId="2318021079" sldId="297"/>
            <ac:picMk id="3" creationId="{B451F392-7B67-4F8A-BC38-6A3A5C58014A}"/>
          </ac:picMkLst>
        </pc:picChg>
      </pc:sldChg>
      <pc:sldChg chg="modSp add mod">
        <pc:chgData name="Gerly Tuisk" userId="c71ffcad1513a231" providerId="LiveId" clId="{74610A29-73E2-41AE-BF56-A551F62F4E66}" dt="2021-11-04T19:53:15.342" v="1157" actId="20577"/>
        <pc:sldMkLst>
          <pc:docMk/>
          <pc:sldMk cId="2518178439" sldId="298"/>
        </pc:sldMkLst>
        <pc:spChg chg="mod">
          <ac:chgData name="Gerly Tuisk" userId="c71ffcad1513a231" providerId="LiveId" clId="{74610A29-73E2-41AE-BF56-A551F62F4E66}" dt="2021-11-04T18:37:12.925" v="632"/>
          <ac:spMkLst>
            <pc:docMk/>
            <pc:sldMk cId="2518178439" sldId="298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3:15.342" v="1157" actId="20577"/>
          <ac:spMkLst>
            <pc:docMk/>
            <pc:sldMk cId="2518178439" sldId="298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38:14.802" v="660" actId="1076"/>
          <ac:spMkLst>
            <pc:docMk/>
            <pc:sldMk cId="2518178439" sldId="298"/>
            <ac:spMk id="13" creationId="{B05D4B25-A6C3-4823-8D41-D07ECB888ED2}"/>
          </ac:spMkLst>
        </pc:spChg>
      </pc:sldChg>
      <pc:sldChg chg="addSp modSp add mod">
        <pc:chgData name="Gerly Tuisk" userId="c71ffcad1513a231" providerId="LiveId" clId="{74610A29-73E2-41AE-BF56-A551F62F4E66}" dt="2021-11-04T19:53:20.898" v="1159" actId="20577"/>
        <pc:sldMkLst>
          <pc:docMk/>
          <pc:sldMk cId="2323531413" sldId="299"/>
        </pc:sldMkLst>
        <pc:spChg chg="mod">
          <ac:chgData name="Gerly Tuisk" userId="c71ffcad1513a231" providerId="LiveId" clId="{74610A29-73E2-41AE-BF56-A551F62F4E66}" dt="2021-11-04T19:06:39.130" v="899" actId="1076"/>
          <ac:spMkLst>
            <pc:docMk/>
            <pc:sldMk cId="2323531413" sldId="299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3:20.898" v="1159" actId="20577"/>
          <ac:spMkLst>
            <pc:docMk/>
            <pc:sldMk cId="2323531413" sldId="299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06:34.965" v="898" actId="1076"/>
          <ac:spMkLst>
            <pc:docMk/>
            <pc:sldMk cId="2323531413" sldId="299"/>
            <ac:spMk id="13" creationId="{B05D4B25-A6C3-4823-8D41-D07ECB888ED2}"/>
          </ac:spMkLst>
        </pc:spChg>
        <pc:picChg chg="add mod">
          <ac:chgData name="Gerly Tuisk" userId="c71ffcad1513a231" providerId="LiveId" clId="{74610A29-73E2-41AE-BF56-A551F62F4E66}" dt="2021-11-04T19:06:24.981" v="896"/>
          <ac:picMkLst>
            <pc:docMk/>
            <pc:sldMk cId="2323531413" sldId="299"/>
            <ac:picMk id="12" creationId="{B133C899-BEDC-4223-8E29-9B187A29F7CB}"/>
          </ac:picMkLst>
        </pc:picChg>
        <pc:picChg chg="add mod">
          <ac:chgData name="Gerly Tuisk" userId="c71ffcad1513a231" providerId="LiveId" clId="{74610A29-73E2-41AE-BF56-A551F62F4E66}" dt="2021-11-04T19:06:57.694" v="901"/>
          <ac:picMkLst>
            <pc:docMk/>
            <pc:sldMk cId="2323531413" sldId="299"/>
            <ac:picMk id="15" creationId="{FFEDFF3E-7B2F-4B4B-B5E2-A4D91E351562}"/>
          </ac:picMkLst>
        </pc:picChg>
      </pc:sldChg>
      <pc:sldChg chg="modSp add mod">
        <pc:chgData name="Gerly Tuisk" userId="c71ffcad1513a231" providerId="LiveId" clId="{74610A29-73E2-41AE-BF56-A551F62F4E66}" dt="2021-11-04T19:53:25.433" v="1161" actId="20577"/>
        <pc:sldMkLst>
          <pc:docMk/>
          <pc:sldMk cId="2274947257" sldId="300"/>
        </pc:sldMkLst>
        <pc:spChg chg="mod">
          <ac:chgData name="Gerly Tuisk" userId="c71ffcad1513a231" providerId="LiveId" clId="{74610A29-73E2-41AE-BF56-A551F62F4E66}" dt="2021-11-04T18:40:10.150" v="699"/>
          <ac:spMkLst>
            <pc:docMk/>
            <pc:sldMk cId="2274947257" sldId="300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3:25.433" v="1161" actId="20577"/>
          <ac:spMkLst>
            <pc:docMk/>
            <pc:sldMk cId="2274947257" sldId="300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41:08.079" v="728" actId="15"/>
          <ac:spMkLst>
            <pc:docMk/>
            <pc:sldMk cId="2274947257" sldId="300"/>
            <ac:spMk id="13" creationId="{B05D4B25-A6C3-4823-8D41-D07ECB888ED2}"/>
          </ac:spMkLst>
        </pc:spChg>
      </pc:sldChg>
      <pc:sldChg chg="addSp delSp modSp add mod">
        <pc:chgData name="Gerly Tuisk" userId="c71ffcad1513a231" providerId="LiveId" clId="{74610A29-73E2-41AE-BF56-A551F62F4E66}" dt="2021-11-04T19:53:37.061" v="1165" actId="20577"/>
        <pc:sldMkLst>
          <pc:docMk/>
          <pc:sldMk cId="866357768" sldId="301"/>
        </pc:sldMkLst>
        <pc:spChg chg="mod">
          <ac:chgData name="Gerly Tuisk" userId="c71ffcad1513a231" providerId="LiveId" clId="{74610A29-73E2-41AE-BF56-A551F62F4E66}" dt="2021-11-04T18:41:56.672" v="735" actId="114"/>
          <ac:spMkLst>
            <pc:docMk/>
            <pc:sldMk cId="866357768" sldId="301"/>
            <ac:spMk id="6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53:37.061" v="1165" actId="20577"/>
          <ac:spMkLst>
            <pc:docMk/>
            <pc:sldMk cId="866357768" sldId="301"/>
            <ac:spMk id="8" creationId="{00000000-0000-0000-0000-000000000000}"/>
          </ac:spMkLst>
        </pc:spChg>
        <pc:spChg chg="mod">
          <ac:chgData name="Gerly Tuisk" userId="c71ffcad1513a231" providerId="LiveId" clId="{74610A29-73E2-41AE-BF56-A551F62F4E66}" dt="2021-11-04T18:42:20.988" v="743" actId="12"/>
          <ac:spMkLst>
            <pc:docMk/>
            <pc:sldMk cId="866357768" sldId="301"/>
            <ac:spMk id="13" creationId="{B05D4B25-A6C3-4823-8D41-D07ECB888ED2}"/>
          </ac:spMkLst>
        </pc:spChg>
        <pc:picChg chg="add del">
          <ac:chgData name="Gerly Tuisk" userId="c71ffcad1513a231" providerId="LiveId" clId="{74610A29-73E2-41AE-BF56-A551F62F4E66}" dt="2021-11-04T18:42:11.922" v="741" actId="22"/>
          <ac:picMkLst>
            <pc:docMk/>
            <pc:sldMk cId="866357768" sldId="301"/>
            <ac:picMk id="3" creationId="{D8BEDBB1-439F-43EE-A032-960B0E79218D}"/>
          </ac:picMkLst>
        </pc:picChg>
      </pc:sldChg>
      <pc:sldChg chg="addSp delSp modSp add del mod setBg">
        <pc:chgData name="Gerly Tuisk" userId="c71ffcad1513a231" providerId="LiveId" clId="{74610A29-73E2-41AE-BF56-A551F62F4E66}" dt="2021-11-04T19:28:15.830" v="1029" actId="47"/>
        <pc:sldMkLst>
          <pc:docMk/>
          <pc:sldMk cId="476977326" sldId="302"/>
        </pc:sldMkLst>
        <pc:spChg chg="del">
          <ac:chgData name="Gerly Tuisk" userId="c71ffcad1513a231" providerId="LiveId" clId="{74610A29-73E2-41AE-BF56-A551F62F4E66}" dt="2021-11-04T19:01:57.901" v="870" actId="478"/>
          <ac:spMkLst>
            <pc:docMk/>
            <pc:sldMk cId="476977326" sldId="302"/>
            <ac:spMk id="2" creationId="{00000000-0000-0000-0000-000000000000}"/>
          </ac:spMkLst>
        </pc:spChg>
        <pc:spChg chg="mod">
          <ac:chgData name="Gerly Tuisk" userId="c71ffcad1513a231" providerId="LiveId" clId="{74610A29-73E2-41AE-BF56-A551F62F4E66}" dt="2021-11-04T19:27:50.319" v="1022" actId="21"/>
          <ac:spMkLst>
            <pc:docMk/>
            <pc:sldMk cId="476977326" sldId="302"/>
            <ac:spMk id="7" creationId="{00000000-0000-0000-0000-000000000000}"/>
          </ac:spMkLst>
        </pc:spChg>
        <pc:picChg chg="del">
          <ac:chgData name="Gerly Tuisk" userId="c71ffcad1513a231" providerId="LiveId" clId="{74610A29-73E2-41AE-BF56-A551F62F4E66}" dt="2021-11-04T19:01:53.905" v="869" actId="478"/>
          <ac:picMkLst>
            <pc:docMk/>
            <pc:sldMk cId="476977326" sldId="302"/>
            <ac:picMk id="6" creationId="{00000000-0000-0000-0000-000000000000}"/>
          </ac:picMkLst>
        </pc:picChg>
        <pc:picChg chg="add mod ord">
          <ac:chgData name="Gerly Tuisk" userId="c71ffcad1513a231" providerId="LiveId" clId="{74610A29-73E2-41AE-BF56-A551F62F4E66}" dt="2021-11-04T19:10:08.046" v="923" actId="1076"/>
          <ac:picMkLst>
            <pc:docMk/>
            <pc:sldMk cId="476977326" sldId="302"/>
            <ac:picMk id="9" creationId="{3A8DF8A3-94C2-4EC2-87EE-164A022E3CF2}"/>
          </ac:picMkLst>
        </pc:picChg>
        <pc:picChg chg="add del mod">
          <ac:chgData name="Gerly Tuisk" userId="c71ffcad1513a231" providerId="LiveId" clId="{74610A29-73E2-41AE-BF56-A551F62F4E66}" dt="2021-11-04T19:04:54.717" v="891" actId="478"/>
          <ac:picMkLst>
            <pc:docMk/>
            <pc:sldMk cId="476977326" sldId="302"/>
            <ac:picMk id="11" creationId="{22E5AA5A-6734-4143-8186-B7C3FA045056}"/>
          </ac:picMkLst>
        </pc:picChg>
      </pc:sldChg>
      <pc:sldChg chg="addSp delSp modSp add mod setBg">
        <pc:chgData name="Gerly Tuisk" userId="c71ffcad1513a231" providerId="LiveId" clId="{74610A29-73E2-41AE-BF56-A551F62F4E66}" dt="2021-11-04T19:44:12.455" v="1120" actId="1076"/>
        <pc:sldMkLst>
          <pc:docMk/>
          <pc:sldMk cId="2229503300" sldId="303"/>
        </pc:sldMkLst>
        <pc:spChg chg="del">
          <ac:chgData name="Gerly Tuisk" userId="c71ffcad1513a231" providerId="LiveId" clId="{74610A29-73E2-41AE-BF56-A551F62F4E66}" dt="2021-11-04T19:25:24.285" v="974" actId="478"/>
          <ac:spMkLst>
            <pc:docMk/>
            <pc:sldMk cId="2229503300" sldId="303"/>
            <ac:spMk id="7" creationId="{00000000-0000-0000-0000-000000000000}"/>
          </ac:spMkLst>
        </pc:spChg>
        <pc:spChg chg="add del">
          <ac:chgData name="Gerly Tuisk" userId="c71ffcad1513a231" providerId="LiveId" clId="{74610A29-73E2-41AE-BF56-A551F62F4E66}" dt="2021-11-04T19:25:50.242" v="987" actId="26606"/>
          <ac:spMkLst>
            <pc:docMk/>
            <pc:sldMk cId="2229503300" sldId="303"/>
            <ac:spMk id="8" creationId="{42A4FC2C-047E-45A5-965D-8E1E3BF09BC6}"/>
          </ac:spMkLst>
        </pc:spChg>
        <pc:spChg chg="add del">
          <ac:chgData name="Gerly Tuisk" userId="c71ffcad1513a231" providerId="LiveId" clId="{74610A29-73E2-41AE-BF56-A551F62F4E66}" dt="2021-11-04T19:25:53.357" v="989" actId="26606"/>
          <ac:spMkLst>
            <pc:docMk/>
            <pc:sldMk cId="2229503300" sldId="303"/>
            <ac:spMk id="10" creationId="{42A4FC2C-047E-45A5-965D-8E1E3BF09BC6}"/>
          </ac:spMkLst>
        </pc:spChg>
        <pc:spChg chg="add del">
          <ac:chgData name="Gerly Tuisk" userId="c71ffcad1513a231" providerId="LiveId" clId="{74610A29-73E2-41AE-BF56-A551F62F4E66}" dt="2021-11-04T19:25:40.100" v="979" actId="26606"/>
          <ac:spMkLst>
            <pc:docMk/>
            <pc:sldMk cId="2229503300" sldId="303"/>
            <ac:spMk id="11" creationId="{F3060C83-F051-4F0E-ABAD-AA0DFC48B218}"/>
          </ac:spMkLst>
        </pc:spChg>
        <pc:spChg chg="add del">
          <ac:chgData name="Gerly Tuisk" userId="c71ffcad1513a231" providerId="LiveId" clId="{74610A29-73E2-41AE-BF56-A551F62F4E66}" dt="2021-11-04T19:25:55.214" v="991" actId="26606"/>
          <ac:spMkLst>
            <pc:docMk/>
            <pc:sldMk cId="2229503300" sldId="303"/>
            <ac:spMk id="12" creationId="{AB8C311F-7253-4AED-9701-7FC0708C41C7}"/>
          </ac:spMkLst>
        </pc:spChg>
        <pc:spChg chg="add del">
          <ac:chgData name="Gerly Tuisk" userId="c71ffcad1513a231" providerId="LiveId" clId="{74610A29-73E2-41AE-BF56-A551F62F4E66}" dt="2021-11-04T19:25:40.100" v="979" actId="26606"/>
          <ac:spMkLst>
            <pc:docMk/>
            <pc:sldMk cId="2229503300" sldId="303"/>
            <ac:spMk id="13" creationId="{83C98ABE-055B-441F-B07E-44F97F083C39}"/>
          </ac:spMkLst>
        </pc:spChg>
        <pc:spChg chg="add del">
          <ac:chgData name="Gerly Tuisk" userId="c71ffcad1513a231" providerId="LiveId" clId="{74610A29-73E2-41AE-BF56-A551F62F4E66}" dt="2021-11-04T19:25:55.214" v="991" actId="26606"/>
          <ac:spMkLst>
            <pc:docMk/>
            <pc:sldMk cId="2229503300" sldId="303"/>
            <ac:spMk id="14" creationId="{FD073016-B734-483B-8953-5BADEE145112}"/>
          </ac:spMkLst>
        </pc:spChg>
        <pc:spChg chg="add del">
          <ac:chgData name="Gerly Tuisk" userId="c71ffcad1513a231" providerId="LiveId" clId="{74610A29-73E2-41AE-BF56-A551F62F4E66}" dt="2021-11-04T19:25:40.100" v="979" actId="26606"/>
          <ac:spMkLst>
            <pc:docMk/>
            <pc:sldMk cId="2229503300" sldId="303"/>
            <ac:spMk id="15" creationId="{29FDB030-9B49-4CED-8CCD-4D99382388AC}"/>
          </ac:spMkLst>
        </pc:spChg>
        <pc:spChg chg="add del">
          <ac:chgData name="Gerly Tuisk" userId="c71ffcad1513a231" providerId="LiveId" clId="{74610A29-73E2-41AE-BF56-A551F62F4E66}" dt="2021-11-04T19:25:55.214" v="991" actId="26606"/>
          <ac:spMkLst>
            <pc:docMk/>
            <pc:sldMk cId="2229503300" sldId="303"/>
            <ac:spMk id="16" creationId="{90A7EAB6-59D3-4325-8DE6-E0CA4009CE53}"/>
          </ac:spMkLst>
        </pc:spChg>
        <pc:spChg chg="add del">
          <ac:chgData name="Gerly Tuisk" userId="c71ffcad1513a231" providerId="LiveId" clId="{74610A29-73E2-41AE-BF56-A551F62F4E66}" dt="2021-11-04T19:25:40.100" v="979" actId="26606"/>
          <ac:spMkLst>
            <pc:docMk/>
            <pc:sldMk cId="2229503300" sldId="303"/>
            <ac:spMk id="17" creationId="{3783CA14-24A1-485C-8B30-D6A5D87987AD}"/>
          </ac:spMkLst>
        </pc:spChg>
        <pc:spChg chg="add del">
          <ac:chgData name="Gerly Tuisk" userId="c71ffcad1513a231" providerId="LiveId" clId="{74610A29-73E2-41AE-BF56-A551F62F4E66}" dt="2021-11-04T19:25:55.214" v="991" actId="26606"/>
          <ac:spMkLst>
            <pc:docMk/>
            <pc:sldMk cId="2229503300" sldId="303"/>
            <ac:spMk id="18" creationId="{A8D57A06-A426-446D-B02C-A2DC6B62E45E}"/>
          </ac:spMkLst>
        </pc:spChg>
        <pc:spChg chg="add del">
          <ac:chgData name="Gerly Tuisk" userId="c71ffcad1513a231" providerId="LiveId" clId="{74610A29-73E2-41AE-BF56-A551F62F4E66}" dt="2021-11-04T19:25:40.100" v="979" actId="26606"/>
          <ac:spMkLst>
            <pc:docMk/>
            <pc:sldMk cId="2229503300" sldId="303"/>
            <ac:spMk id="19" creationId="{9A97C86A-04D6-40F7-AE84-31AB43E6A846}"/>
          </ac:spMkLst>
        </pc:spChg>
        <pc:spChg chg="add del">
          <ac:chgData name="Gerly Tuisk" userId="c71ffcad1513a231" providerId="LiveId" clId="{74610A29-73E2-41AE-BF56-A551F62F4E66}" dt="2021-11-04T19:25:56.316" v="993" actId="26606"/>
          <ac:spMkLst>
            <pc:docMk/>
            <pc:sldMk cId="2229503300" sldId="303"/>
            <ac:spMk id="20" creationId="{16B067B1-F4E5-4FDF-813D-C9E872E80075}"/>
          </ac:spMkLst>
        </pc:spChg>
        <pc:spChg chg="add del">
          <ac:chgData name="Gerly Tuisk" userId="c71ffcad1513a231" providerId="LiveId" clId="{74610A29-73E2-41AE-BF56-A551F62F4E66}" dt="2021-11-04T19:25:40.100" v="979" actId="26606"/>
          <ac:spMkLst>
            <pc:docMk/>
            <pc:sldMk cId="2229503300" sldId="303"/>
            <ac:spMk id="21" creationId="{FF9F2414-84E8-453E-B1F3-389FDE8192D9}"/>
          </ac:spMkLst>
        </pc:spChg>
        <pc:spChg chg="add del">
          <ac:chgData name="Gerly Tuisk" userId="c71ffcad1513a231" providerId="LiveId" clId="{74610A29-73E2-41AE-BF56-A551F62F4E66}" dt="2021-11-04T19:25:58.444" v="995" actId="26606"/>
          <ac:spMkLst>
            <pc:docMk/>
            <pc:sldMk cId="2229503300" sldId="303"/>
            <ac:spMk id="22" creationId="{AB8C311F-7253-4AED-9701-7FC0708C41C7}"/>
          </ac:spMkLst>
        </pc:spChg>
        <pc:spChg chg="add del">
          <ac:chgData name="Gerly Tuisk" userId="c71ffcad1513a231" providerId="LiveId" clId="{74610A29-73E2-41AE-BF56-A551F62F4E66}" dt="2021-11-04T19:25:40.100" v="979" actId="26606"/>
          <ac:spMkLst>
            <pc:docMk/>
            <pc:sldMk cId="2229503300" sldId="303"/>
            <ac:spMk id="23" creationId="{3ECA69A1-7536-43AC-85EF-C7106179F5ED}"/>
          </ac:spMkLst>
        </pc:spChg>
        <pc:spChg chg="add del">
          <ac:chgData name="Gerly Tuisk" userId="c71ffcad1513a231" providerId="LiveId" clId="{74610A29-73E2-41AE-BF56-A551F62F4E66}" dt="2021-11-04T19:25:58.444" v="995" actId="26606"/>
          <ac:spMkLst>
            <pc:docMk/>
            <pc:sldMk cId="2229503300" sldId="303"/>
            <ac:spMk id="24" creationId="{FD073016-B734-483B-8953-5BADEE145112}"/>
          </ac:spMkLst>
        </pc:spChg>
        <pc:spChg chg="add del">
          <ac:chgData name="Gerly Tuisk" userId="c71ffcad1513a231" providerId="LiveId" clId="{74610A29-73E2-41AE-BF56-A551F62F4E66}" dt="2021-11-04T19:25:42.100" v="981" actId="26606"/>
          <ac:spMkLst>
            <pc:docMk/>
            <pc:sldMk cId="2229503300" sldId="303"/>
            <ac:spMk id="25" creationId="{42A4FC2C-047E-45A5-965D-8E1E3BF09BC6}"/>
          </ac:spMkLst>
        </pc:spChg>
        <pc:spChg chg="add del">
          <ac:chgData name="Gerly Tuisk" userId="c71ffcad1513a231" providerId="LiveId" clId="{74610A29-73E2-41AE-BF56-A551F62F4E66}" dt="2021-11-04T19:25:58.444" v="995" actId="26606"/>
          <ac:spMkLst>
            <pc:docMk/>
            <pc:sldMk cId="2229503300" sldId="303"/>
            <ac:spMk id="26" creationId="{90A7EAB6-59D3-4325-8DE6-E0CA4009CE53}"/>
          </ac:spMkLst>
        </pc:spChg>
        <pc:spChg chg="add del">
          <ac:chgData name="Gerly Tuisk" userId="c71ffcad1513a231" providerId="LiveId" clId="{74610A29-73E2-41AE-BF56-A551F62F4E66}" dt="2021-11-04T19:25:44.583" v="983" actId="26606"/>
          <ac:spMkLst>
            <pc:docMk/>
            <pc:sldMk cId="2229503300" sldId="303"/>
            <ac:spMk id="27" creationId="{F3060C83-F051-4F0E-ABAD-AA0DFC48B218}"/>
          </ac:spMkLst>
        </pc:spChg>
        <pc:spChg chg="add del">
          <ac:chgData name="Gerly Tuisk" userId="c71ffcad1513a231" providerId="LiveId" clId="{74610A29-73E2-41AE-BF56-A551F62F4E66}" dt="2021-11-04T19:25:44.583" v="983" actId="26606"/>
          <ac:spMkLst>
            <pc:docMk/>
            <pc:sldMk cId="2229503300" sldId="303"/>
            <ac:spMk id="28" creationId="{83C98ABE-055B-441F-B07E-44F97F083C39}"/>
          </ac:spMkLst>
        </pc:spChg>
        <pc:spChg chg="add del">
          <ac:chgData name="Gerly Tuisk" userId="c71ffcad1513a231" providerId="LiveId" clId="{74610A29-73E2-41AE-BF56-A551F62F4E66}" dt="2021-11-04T19:25:44.583" v="983" actId="26606"/>
          <ac:spMkLst>
            <pc:docMk/>
            <pc:sldMk cId="2229503300" sldId="303"/>
            <ac:spMk id="29" creationId="{29FDB030-9B49-4CED-8CCD-4D99382388AC}"/>
          </ac:spMkLst>
        </pc:spChg>
        <pc:spChg chg="add del">
          <ac:chgData name="Gerly Tuisk" userId="c71ffcad1513a231" providerId="LiveId" clId="{74610A29-73E2-41AE-BF56-A551F62F4E66}" dt="2021-11-04T19:25:44.583" v="983" actId="26606"/>
          <ac:spMkLst>
            <pc:docMk/>
            <pc:sldMk cId="2229503300" sldId="303"/>
            <ac:spMk id="30" creationId="{3783CA14-24A1-485C-8B30-D6A5D87987AD}"/>
          </ac:spMkLst>
        </pc:spChg>
        <pc:spChg chg="add del">
          <ac:chgData name="Gerly Tuisk" userId="c71ffcad1513a231" providerId="LiveId" clId="{74610A29-73E2-41AE-BF56-A551F62F4E66}" dt="2021-11-04T19:25:44.583" v="983" actId="26606"/>
          <ac:spMkLst>
            <pc:docMk/>
            <pc:sldMk cId="2229503300" sldId="303"/>
            <ac:spMk id="31" creationId="{9A97C86A-04D6-40F7-AE84-31AB43E6A846}"/>
          </ac:spMkLst>
        </pc:spChg>
        <pc:spChg chg="add del">
          <ac:chgData name="Gerly Tuisk" userId="c71ffcad1513a231" providerId="LiveId" clId="{74610A29-73E2-41AE-BF56-A551F62F4E66}" dt="2021-11-04T19:25:44.583" v="983" actId="26606"/>
          <ac:spMkLst>
            <pc:docMk/>
            <pc:sldMk cId="2229503300" sldId="303"/>
            <ac:spMk id="32" creationId="{FF9F2414-84E8-453E-B1F3-389FDE8192D9}"/>
          </ac:spMkLst>
        </pc:spChg>
        <pc:spChg chg="add del">
          <ac:chgData name="Gerly Tuisk" userId="c71ffcad1513a231" providerId="LiveId" clId="{74610A29-73E2-41AE-BF56-A551F62F4E66}" dt="2021-11-04T19:25:44.583" v="983" actId="26606"/>
          <ac:spMkLst>
            <pc:docMk/>
            <pc:sldMk cId="2229503300" sldId="303"/>
            <ac:spMk id="33" creationId="{3ECA69A1-7536-43AC-85EF-C7106179F5ED}"/>
          </ac:spMkLst>
        </pc:spChg>
        <pc:spChg chg="add del">
          <ac:chgData name="Gerly Tuisk" userId="c71ffcad1513a231" providerId="LiveId" clId="{74610A29-73E2-41AE-BF56-A551F62F4E66}" dt="2021-11-04T19:25:58.444" v="995" actId="26606"/>
          <ac:spMkLst>
            <pc:docMk/>
            <pc:sldMk cId="2229503300" sldId="303"/>
            <ac:spMk id="34" creationId="{A8D57A06-A426-446D-B02C-A2DC6B62E45E}"/>
          </ac:spMkLst>
        </pc:spChg>
        <pc:spChg chg="add del">
          <ac:chgData name="Gerly Tuisk" userId="c71ffcad1513a231" providerId="LiveId" clId="{74610A29-73E2-41AE-BF56-A551F62F4E66}" dt="2021-11-04T19:35:23.435" v="1057" actId="26606"/>
          <ac:spMkLst>
            <pc:docMk/>
            <pc:sldMk cId="2229503300" sldId="303"/>
            <ac:spMk id="35" creationId="{42A4FC2C-047E-45A5-965D-8E1E3BF09BC6}"/>
          </ac:spMkLst>
        </pc:spChg>
        <pc:spChg chg="add del mod">
          <ac:chgData name="Gerly Tuisk" userId="c71ffcad1513a231" providerId="LiveId" clId="{74610A29-73E2-41AE-BF56-A551F62F4E66}" dt="2021-11-04T19:34:46.011" v="1051" actId="478"/>
          <ac:spMkLst>
            <pc:docMk/>
            <pc:sldMk cId="2229503300" sldId="303"/>
            <ac:spMk id="37" creationId="{C99B80E7-B491-4119-9DE7-70C08A7766B1}"/>
          </ac:spMkLst>
        </pc:spChg>
        <pc:spChg chg="add del">
          <ac:chgData name="Gerly Tuisk" userId="c71ffcad1513a231" providerId="LiveId" clId="{74610A29-73E2-41AE-BF56-A551F62F4E66}" dt="2021-11-04T19:27:54.460" v="1024" actId="22"/>
          <ac:spMkLst>
            <pc:docMk/>
            <pc:sldMk cId="2229503300" sldId="303"/>
            <ac:spMk id="39" creationId="{AE30C2D9-8A7D-468A-A3AB-33680CD89D0B}"/>
          </ac:spMkLst>
        </pc:spChg>
        <pc:spChg chg="add del mod">
          <ac:chgData name="Gerly Tuisk" userId="c71ffcad1513a231" providerId="LiveId" clId="{74610A29-73E2-41AE-BF56-A551F62F4E66}" dt="2021-11-04T19:34:48.886" v="1053" actId="478"/>
          <ac:spMkLst>
            <pc:docMk/>
            <pc:sldMk cId="2229503300" sldId="303"/>
            <ac:spMk id="41" creationId="{560324DD-6798-4362-AA6D-6E5906399733}"/>
          </ac:spMkLst>
        </pc:spChg>
        <pc:spChg chg="add mod">
          <ac:chgData name="Gerly Tuisk" userId="c71ffcad1513a231" providerId="LiveId" clId="{74610A29-73E2-41AE-BF56-A551F62F4E66}" dt="2021-11-04T19:44:12.455" v="1120" actId="1076"/>
          <ac:spMkLst>
            <pc:docMk/>
            <pc:sldMk cId="2229503300" sldId="303"/>
            <ac:spMk id="47" creationId="{F1735AA4-E5F4-46AA-A916-97EBF6974741}"/>
          </ac:spMkLst>
        </pc:spChg>
        <pc:spChg chg="add del mod">
          <ac:chgData name="Gerly Tuisk" userId="c71ffcad1513a231" providerId="LiveId" clId="{74610A29-73E2-41AE-BF56-A551F62F4E66}" dt="2021-11-04T19:43:19.858" v="1107" actId="478"/>
          <ac:spMkLst>
            <pc:docMk/>
            <pc:sldMk cId="2229503300" sldId="303"/>
            <ac:spMk id="48" creationId="{973F3D38-1302-4C51-9B32-44685641A2CC}"/>
          </ac:spMkLst>
        </pc:spChg>
        <pc:spChg chg="add">
          <ac:chgData name="Gerly Tuisk" userId="c71ffcad1513a231" providerId="LiveId" clId="{74610A29-73E2-41AE-BF56-A551F62F4E66}" dt="2021-11-04T19:35:23.435" v="1057" actId="26606"/>
          <ac:spMkLst>
            <pc:docMk/>
            <pc:sldMk cId="2229503300" sldId="303"/>
            <ac:spMk id="50" creationId="{42A4FC2C-047E-45A5-965D-8E1E3BF09BC6}"/>
          </ac:spMkLst>
        </pc:spChg>
        <pc:grpChg chg="add mod ord">
          <ac:chgData name="Gerly Tuisk" userId="c71ffcad1513a231" providerId="LiveId" clId="{74610A29-73E2-41AE-BF56-A551F62F4E66}" dt="2021-11-04T19:35:23.435" v="1057" actId="26606"/>
          <ac:grpSpMkLst>
            <pc:docMk/>
            <pc:sldMk cId="2229503300" sldId="303"/>
            <ac:grpSpMk id="3" creationId="{00000000-0000-0000-0000-000000000000}"/>
          </ac:grpSpMkLst>
        </pc:grpChg>
        <pc:picChg chg="add del mod">
          <ac:chgData name="Gerly Tuisk" userId="c71ffcad1513a231" providerId="LiveId" clId="{74610A29-73E2-41AE-BF56-A551F62F4E66}" dt="2021-11-04T19:34:42.069" v="1050" actId="478"/>
          <ac:picMkLst>
            <pc:docMk/>
            <pc:sldMk cId="2229503300" sldId="303"/>
            <ac:picMk id="6" creationId="{A121FEA7-43BB-4A33-B848-E1A627181837}"/>
          </ac:picMkLst>
        </pc:picChg>
        <pc:picChg chg="del">
          <ac:chgData name="Gerly Tuisk" userId="c71ffcad1513a231" providerId="LiveId" clId="{74610A29-73E2-41AE-BF56-A551F62F4E66}" dt="2021-11-04T19:25:20.299" v="973" actId="478"/>
          <ac:picMkLst>
            <pc:docMk/>
            <pc:sldMk cId="2229503300" sldId="303"/>
            <ac:picMk id="9" creationId="{3A8DF8A3-94C2-4EC2-87EE-164A022E3CF2}"/>
          </ac:picMkLst>
        </pc:picChg>
        <pc:picChg chg="add del mod modCrop">
          <ac:chgData name="Gerly Tuisk" userId="c71ffcad1513a231" providerId="LiveId" clId="{74610A29-73E2-41AE-BF56-A551F62F4E66}" dt="2021-11-04T19:34:47.077" v="1052" actId="478"/>
          <ac:picMkLst>
            <pc:docMk/>
            <pc:sldMk cId="2229503300" sldId="303"/>
            <ac:picMk id="43" creationId="{1CD7C164-4DB5-42ED-BEF5-F3C6D5B373DB}"/>
          </ac:picMkLst>
        </pc:picChg>
        <pc:picChg chg="add del mod">
          <ac:chgData name="Gerly Tuisk" userId="c71ffcad1513a231" providerId="LiveId" clId="{74610A29-73E2-41AE-BF56-A551F62F4E66}" dt="2021-11-04T19:42:33.458" v="1097" actId="478"/>
          <ac:picMkLst>
            <pc:docMk/>
            <pc:sldMk cId="2229503300" sldId="303"/>
            <ac:picMk id="45" creationId="{4B0FA104-269A-4426-A331-82DD9EC4FE4B}"/>
          </ac:picMkLst>
        </pc:picChg>
        <pc:picChg chg="add mod ord">
          <ac:chgData name="Gerly Tuisk" userId="c71ffcad1513a231" providerId="LiveId" clId="{74610A29-73E2-41AE-BF56-A551F62F4E66}" dt="2021-11-04T19:43:52.903" v="1113" actId="14100"/>
          <ac:picMkLst>
            <pc:docMk/>
            <pc:sldMk cId="2229503300" sldId="303"/>
            <ac:picMk id="49" creationId="{0FBA98B0-5755-4874-A19C-FFC42EE79553}"/>
          </ac:picMkLst>
        </pc:picChg>
      </pc:sldChg>
      <pc:sldChg chg="delSp add del mod setBg delDesignElem">
        <pc:chgData name="Gerly Tuisk" userId="c71ffcad1513a231" providerId="LiveId" clId="{74610A29-73E2-41AE-BF56-A551F62F4E66}" dt="2021-11-04T19:36:03.452" v="1066" actId="47"/>
        <pc:sldMkLst>
          <pc:docMk/>
          <pc:sldMk cId="2493800938" sldId="304"/>
        </pc:sldMkLst>
        <pc:spChg chg="del">
          <ac:chgData name="Gerly Tuisk" userId="c71ffcad1513a231" providerId="LiveId" clId="{74610A29-73E2-41AE-BF56-A551F62F4E66}" dt="2021-11-04T19:34:40.059" v="1049"/>
          <ac:spMkLst>
            <pc:docMk/>
            <pc:sldMk cId="2493800938" sldId="304"/>
            <ac:spMk id="35" creationId="{42A4FC2C-047E-45A5-965D-8E1E3BF09BC6}"/>
          </ac:spMkLst>
        </pc:spChg>
        <pc:spChg chg="del">
          <ac:chgData name="Gerly Tuisk" userId="c71ffcad1513a231" providerId="LiveId" clId="{74610A29-73E2-41AE-BF56-A551F62F4E66}" dt="2021-11-04T19:35:38.830" v="1058" actId="21"/>
          <ac:spMkLst>
            <pc:docMk/>
            <pc:sldMk cId="2493800938" sldId="304"/>
            <ac:spMk id="37" creationId="{C99B80E7-B491-4119-9DE7-70C08A7766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F9EE0-CD32-4F8B-B8F2-6D7F0030E726}" type="datetimeFigureOut">
              <a:rPr lang="et-EE" smtClean="0"/>
              <a:pPr/>
              <a:t>19.11.2021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96232-8684-41BF-9677-AA76F93B42B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="" xmlns:p14="http://schemas.microsoft.com/office/powerpoint/2010/main" val="270555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26228" y="9031635"/>
            <a:ext cx="1133072" cy="182821"/>
            <a:chOff x="0" y="0"/>
            <a:chExt cx="1510763" cy="243761"/>
          </a:xfrm>
        </p:grpSpPr>
        <p:sp>
          <p:nvSpPr>
            <p:cNvPr id="3" name="TextBox 3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0" y="-140366"/>
            <a:ext cx="5535311" cy="10421554"/>
            <a:chOff x="0" y="0"/>
            <a:chExt cx="7380414" cy="138954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 rotWithShape="1">
            <a:blip r:embed="rId4" cstate="print"/>
            <a:srcRect l="6273" t="1347" r="14293"/>
            <a:stretch/>
          </p:blipFill>
          <p:spPr>
            <a:xfrm>
              <a:off x="0" y="187155"/>
              <a:ext cx="7367547" cy="13708251"/>
            </a:xfrm>
            <a:prstGeom prst="rect">
              <a:avLst/>
            </a:prstGeom>
          </p:spPr>
        </p:pic>
        <p:sp>
          <p:nvSpPr>
            <p:cNvPr id="7" name="AutoShape 7"/>
            <p:cNvSpPr/>
            <p:nvPr/>
          </p:nvSpPr>
          <p:spPr>
            <a:xfrm>
              <a:off x="7367548" y="0"/>
              <a:ext cx="12866" cy="13895406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400800" y="3005977"/>
            <a:ext cx="11420351" cy="5327902"/>
            <a:chOff x="-203200" y="1758161"/>
            <a:chExt cx="15227135" cy="710386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758161"/>
              <a:ext cx="15023935" cy="4561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t-EE" sz="9600" dirty="0" smtClean="0"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Kas eesti keelt ähvardaks </a:t>
              </a:r>
              <a:r>
                <a:rPr lang="et-EE" sz="9600" dirty="0" err="1" smtClean="0"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diglossia</a:t>
              </a:r>
              <a:r>
                <a:rPr lang="et-EE" sz="9600" dirty="0" smtClean="0"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?</a:t>
              </a:r>
              <a:endParaRPr lang="en-US" sz="8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203200" y="6741791"/>
              <a:ext cx="12984448" cy="212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600" dirty="0" err="1">
                  <a:solidFill>
                    <a:srgbClr val="000000"/>
                  </a:solidFill>
                  <a:latin typeface="Open Sans"/>
                </a:rPr>
                <a:t>Peeter</a:t>
              </a:r>
              <a:r>
                <a:rPr lang="en-US" sz="2600" dirty="0">
                  <a:solidFill>
                    <a:srgbClr val="000000"/>
                  </a:solidFill>
                  <a:latin typeface="Open Sans"/>
                </a:rPr>
                <a:t> </a:t>
              </a:r>
              <a:r>
                <a:rPr lang="en-US" sz="2600" dirty="0" err="1" smtClean="0">
                  <a:solidFill>
                    <a:srgbClr val="000000"/>
                  </a:solidFill>
                  <a:latin typeface="Open Sans"/>
                </a:rPr>
                <a:t>Päll</a:t>
              </a:r>
              <a:endParaRPr lang="et-EE" sz="2600" dirty="0" smtClean="0">
                <a:solidFill>
                  <a:srgbClr val="000000"/>
                </a:solidFill>
                <a:latin typeface="Open Sans"/>
              </a:endParaRPr>
            </a:p>
            <a:p>
              <a:pPr>
                <a:lnSpc>
                  <a:spcPts val="3120"/>
                </a:lnSpc>
              </a:pPr>
              <a:endParaRPr lang="et-EE" sz="2600" dirty="0" smtClean="0">
                <a:solidFill>
                  <a:srgbClr val="000000"/>
                </a:solidFill>
                <a:latin typeface="Open Sans"/>
              </a:endParaRPr>
            </a:p>
            <a:p>
              <a:pPr>
                <a:lnSpc>
                  <a:spcPts val="3120"/>
                </a:lnSpc>
              </a:pPr>
              <a:r>
                <a:rPr lang="et-EE" sz="2600" dirty="0" smtClean="0">
                  <a:solidFill>
                    <a:srgbClr val="000000"/>
                  </a:solidFill>
                  <a:latin typeface="Open Sans"/>
                </a:rPr>
                <a:t>XVII muutuva keele päev</a:t>
              </a:r>
            </a:p>
            <a:p>
              <a:pPr>
                <a:lnSpc>
                  <a:spcPts val="3120"/>
                </a:lnSpc>
              </a:pPr>
              <a:r>
                <a:rPr lang="et-EE" sz="2600" dirty="0" smtClean="0">
                  <a:solidFill>
                    <a:srgbClr val="000000"/>
                  </a:solidFill>
                  <a:latin typeface="Open Sans"/>
                </a:rPr>
                <a:t>19. XI 2021</a:t>
              </a:r>
              <a:endParaRPr lang="en-US" sz="2600" dirty="0">
                <a:solidFill>
                  <a:srgbClr val="000000"/>
                </a:solidFill>
                <a:latin typeface="Open San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553200" y="8844901"/>
            <a:ext cx="8750225" cy="41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54C6355-100C-4F27-AD6A-D79D772794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5154038"/>
            <a:ext cx="1752600" cy="1063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199" y="1015961"/>
            <a:ext cx="16406948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t-EE" sz="7700" dirty="0" err="1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Diglossia</a:t>
            </a:r>
            <a:r>
              <a:rPr lang="et-EE" sz="7700" dirty="0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ja eesti keel</a:t>
            </a:r>
            <a:endParaRPr lang="en-US" sz="7700" dirty="0">
              <a:solidFill>
                <a:srgbClr val="000000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459225" y="9791537"/>
            <a:ext cx="54792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Open Sans"/>
              </a:rPr>
              <a:t>19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874076" y="398522"/>
            <a:ext cx="1133072" cy="182821"/>
            <a:chOff x="0" y="0"/>
            <a:chExt cx="1510763" cy="24376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sp>
        <p:nvSpPr>
          <p:cNvPr id="14" name="TextBox 7">
            <a:extLst>
              <a:ext uri="{FF2B5EF4-FFF2-40B4-BE49-F238E27FC236}">
                <a16:creationId xmlns="" xmlns:a16="http://schemas.microsoft.com/office/drawing/2014/main" id="{A465D25D-94F2-41C5-9197-F332D5AFE432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B05D4B25-A6C3-4823-8D41-D07ECB888ED2}"/>
              </a:ext>
            </a:extLst>
          </p:cNvPr>
          <p:cNvSpPr txBox="1"/>
          <p:nvPr/>
        </p:nvSpPr>
        <p:spPr>
          <a:xfrm>
            <a:off x="1576623" y="2586198"/>
            <a:ext cx="16081541" cy="7091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keeles pole </a:t>
            </a: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diglossiat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olnud, mh sellepärast, et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keel pole nii suurelt muutunud (XVI saj tekstid veel</a:t>
            </a:r>
            <a:r>
              <a:rPr kumimoji="0" lang="et-E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arusaadavad);</a:t>
            </a: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lang="et-EE" sz="3200" baseline="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</a:t>
            </a: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olnud märkimisväärselt palju vana kirjandust;</a:t>
            </a: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kirjakeeleoskus on olnud väga</a:t>
            </a:r>
            <a:r>
              <a:rPr kumimoji="0" lang="et-E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hea pikka aega</a:t>
            </a:r>
            <a:endParaRPr kumimoji="0" lang="et-E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oleks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võinud hiljem tekkida? – Murrangulistel aegadel: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1910.–1920. aastatel, kui tekkis keeleuuendusliikumine? – See sulandati 1930. aastateks edukalt peavoolu (Muuk</a:t>
            </a: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1940. aastate lõpus stalinismi ajal? – Jäi õnneks lühidaks</a:t>
            </a:r>
            <a:endParaRPr lang="et-EE" sz="3200" dirty="0" smtClean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1980.–1990.</a:t>
            </a:r>
            <a:r>
              <a:rPr kumimoji="0" lang="et-E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aastatel, kui morfoloogianorme paljuski muudeti vabamaks? – Avalikkus ei märganud neid enamjaolt enne, kui ilmus ÕS 1999</a:t>
            </a: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lang="et-EE" sz="3200" baseline="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praegu?</a:t>
            </a: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...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9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199" y="1015961"/>
            <a:ext cx="16406948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t-EE" sz="7700" dirty="0" err="1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Diglossia</a:t>
            </a:r>
            <a:r>
              <a:rPr lang="et-EE" sz="7700" dirty="0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võimalik mõju</a:t>
            </a:r>
            <a:endParaRPr lang="en-US" sz="7700" i="1" dirty="0">
              <a:solidFill>
                <a:srgbClr val="000000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459225" y="9791537"/>
            <a:ext cx="54792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Open Sans"/>
              </a:rPr>
              <a:t>20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874076" y="398522"/>
            <a:ext cx="1133072" cy="182821"/>
            <a:chOff x="0" y="0"/>
            <a:chExt cx="1510763" cy="24376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sp>
        <p:nvSpPr>
          <p:cNvPr id="14" name="TextBox 7">
            <a:extLst>
              <a:ext uri="{FF2B5EF4-FFF2-40B4-BE49-F238E27FC236}">
                <a16:creationId xmlns="" xmlns:a16="http://schemas.microsoft.com/office/drawing/2014/main" id="{A465D25D-94F2-41C5-9197-F332D5AFE432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B05D4B25-A6C3-4823-8D41-D07ECB888ED2}"/>
              </a:ext>
            </a:extLst>
          </p:cNvPr>
          <p:cNvSpPr txBox="1"/>
          <p:nvPr/>
        </p:nvSpPr>
        <p:spPr>
          <a:xfrm>
            <a:off x="1576623" y="2586198"/>
            <a:ext cx="16081541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t-EE" sz="6000" dirty="0" err="1" smtClean="0"/>
              <a:t>Diglossia</a:t>
            </a:r>
            <a:r>
              <a:rPr lang="et-EE" sz="6000" dirty="0" smtClean="0"/>
              <a:t>, eriti kui see on antagonistlik ehk  lõhestav, kurnab keele elujõudu ja võib väikekeeltele saada saatuslikuks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t-EE" sz="6000" dirty="0" smtClean="0"/>
              <a:t>Teatav annus </a:t>
            </a:r>
            <a:r>
              <a:rPr lang="et-EE" sz="6000" dirty="0" err="1" smtClean="0"/>
              <a:t>diglossiat</a:t>
            </a:r>
            <a:r>
              <a:rPr lang="et-EE" sz="6000" dirty="0" smtClean="0"/>
              <a:t> on igas keeleühiskonnas olemas kirja- ja kõnekeele erinevuse näol ja see on loomulik</a:t>
            </a:r>
            <a:endParaRPr lang="et-EE" sz="6000" dirty="0"/>
          </a:p>
        </p:txBody>
      </p:sp>
    </p:spTree>
    <p:extLst>
      <p:ext uri="{BB962C8B-B14F-4D97-AF65-F5344CB8AC3E}">
        <p14:creationId xmlns="" xmlns:p14="http://schemas.microsoft.com/office/powerpoint/2010/main" val="8663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fferent, dessert, several&#10;&#10;Description automatically generated">
            <a:extLst>
              <a:ext uri="{FF2B5EF4-FFF2-40B4-BE49-F238E27FC236}">
                <a16:creationId xmlns="" xmlns:a16="http://schemas.microsoft.com/office/drawing/2014/main" id="{3113E0A5-4410-4FCB-B327-54ED1740E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18285714" cy="10285714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397466" y="952500"/>
            <a:ext cx="949306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9999" dirty="0" err="1">
                <a:solidFill>
                  <a:srgbClr val="000000"/>
                </a:solidFill>
                <a:latin typeface="Open Sans Bold"/>
              </a:rPr>
              <a:t>Aitäh</a:t>
            </a:r>
            <a:r>
              <a:rPr lang="en-US" sz="99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t-EE" sz="9999" dirty="0" smtClean="0">
                <a:solidFill>
                  <a:srgbClr val="000000"/>
                </a:solidFill>
                <a:latin typeface="Open Sans Bold"/>
              </a:rPr>
              <a:t>kuulamast</a:t>
            </a:r>
            <a:endParaRPr lang="en-US" sz="999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583327" y="4000500"/>
            <a:ext cx="3121343" cy="44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</a:pPr>
            <a:r>
              <a:rPr lang="en-US" sz="2900" dirty="0">
                <a:solidFill>
                  <a:srgbClr val="000000"/>
                </a:solidFill>
                <a:latin typeface="Assistant Regular"/>
              </a:rPr>
              <a:t>Eesti Keele Instituut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015961"/>
            <a:ext cx="1122842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30"/>
              </a:lnSpc>
            </a:pPr>
            <a:r>
              <a:rPr lang="en-US" sz="7700" dirty="0" err="1">
                <a:solidFill>
                  <a:srgbClr val="000000"/>
                </a:solidFill>
                <a:latin typeface="Open Sans Bold"/>
              </a:rPr>
              <a:t>Sisukord</a:t>
            </a:r>
            <a:endParaRPr lang="en-US" sz="77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459225" y="9791537"/>
            <a:ext cx="54792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Open Sans"/>
              </a:rPr>
              <a:t>3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874076" y="398522"/>
            <a:ext cx="1133072" cy="182821"/>
            <a:chOff x="0" y="0"/>
            <a:chExt cx="1510763" cy="24376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A4DE857D-0EFA-4B5B-82F2-B1480E96CEF6}"/>
              </a:ext>
            </a:extLst>
          </p:cNvPr>
          <p:cNvSpPr txBox="1"/>
          <p:nvPr/>
        </p:nvSpPr>
        <p:spPr>
          <a:xfrm>
            <a:off x="1564909" y="2499955"/>
            <a:ext cx="1569720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mõiste (</a:t>
            </a:r>
            <a:r>
              <a:rPr lang="et-EE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Ferguson</a:t>
            </a: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t-EE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Fishman</a:t>
            </a: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jt)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näiteid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Kreeka keele küsimus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võimalikkusest Eestis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−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1910ndate–1920ndate keeleuuendus </a:t>
            </a:r>
            <a:r>
              <a:rPr lang="et-EE" sz="4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</a:t>
            </a: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keelekorraldus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−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1980ndate morfoloogilised reformid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−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olevikusuundumused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Kokkuvõte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5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874076" y="398522"/>
            <a:ext cx="1133072" cy="182821"/>
            <a:chOff x="0" y="0"/>
            <a:chExt cx="1510763" cy="243761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143000" y="2207205"/>
            <a:ext cx="15731076" cy="7263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Charles </a:t>
            </a: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Ferguson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t-EE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(1959)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−"/>
              <a:defRPr/>
            </a:pP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kaks seotud keelekuju korraga kasutuses, neist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üks kõrgema prestiižiga (A), teine madalama staatusega (B)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−"/>
              <a:defRPr/>
            </a:pPr>
            <a:r>
              <a:rPr lang="et-EE" sz="40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nelja keelepaari vaatlus: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−"/>
              <a:defRPr/>
            </a:pP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klassikaline araabia | Egiptuse araabia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−"/>
              <a:defRPr/>
            </a:pP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saksa kirjakeel | Šveitsi saksa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−"/>
              <a:defRPr/>
            </a:pP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prantsuse | Haiti kreoolkeel</a:t>
            </a: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−"/>
              <a:defRPr/>
            </a:pP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kreeka </a:t>
            </a:r>
            <a:r>
              <a:rPr lang="et-EE" sz="32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katharévousa</a:t>
            </a: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</a:t>
            </a:r>
            <a:r>
              <a:rPr lang="et-EE" sz="32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dimotikí</a:t>
            </a:r>
            <a:endParaRPr lang="en-GB" sz="3200" i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−"/>
              <a:defRPr/>
            </a:pP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funktsioonid erinevad: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571500">
              <a:spcBef>
                <a:spcPts val="600"/>
              </a:spcBef>
              <a:spcAft>
                <a:spcPts val="600"/>
              </a:spcAft>
              <a:buFont typeface="Open Sans" panose="020B0606030504020204" pitchFamily="34" charset="0"/>
              <a:buChar char="−"/>
              <a:defRPr/>
            </a:pPr>
            <a:r>
              <a:rPr kumimoji="0" lang="et-E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A-keelekujus nt jutlus kirikus, ülikooliloengud, B-keelekujus juhised töötajaile,</a:t>
            </a:r>
            <a:r>
              <a:rPr kumimoji="0" lang="et-E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vestlused perekonnas, sõprade või kolleegidega</a:t>
            </a:r>
            <a:endParaRPr kumimoji="0" lang="et-EE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18" y="876300"/>
            <a:ext cx="16286564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30"/>
              </a:lnSpc>
            </a:pPr>
            <a:r>
              <a:rPr lang="et-EE" sz="7700" dirty="0" err="1" smtClean="0">
                <a:solidFill>
                  <a:srgbClr val="000000"/>
                </a:solidFill>
                <a:latin typeface="Open Sans Bold"/>
              </a:rPr>
              <a:t>Diglossia</a:t>
            </a:r>
            <a:r>
              <a:rPr lang="et-EE" sz="7700" dirty="0" smtClean="0">
                <a:solidFill>
                  <a:srgbClr val="000000"/>
                </a:solidFill>
                <a:latin typeface="Open Sans Bold"/>
              </a:rPr>
              <a:t> mõiste</a:t>
            </a:r>
            <a:endParaRPr lang="en-US" sz="77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459225" y="9791537"/>
            <a:ext cx="54792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Open Sans"/>
              </a:rPr>
              <a:t>7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="" xmlns:a16="http://schemas.microsoft.com/office/drawing/2014/main" id="{5238BC58-5409-4F90-B35F-B4D045CADCBF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</p:spTree>
    <p:extLst>
      <p:ext uri="{BB962C8B-B14F-4D97-AF65-F5344CB8AC3E}">
        <p14:creationId xmlns="" xmlns:p14="http://schemas.microsoft.com/office/powerpoint/2010/main" val="30260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22421" y="2096235"/>
            <a:ext cx="17145000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A-keelekuju on prestiižikam kui B-keelekuju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A-keelekujus on rohkem rikkalikku kirjandust kui B-keelekujus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A-keelekujul on tugev normimise traditsioon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võib olla stabiilne ja kesta sajandeid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A-keelekuju grammatika kipub olema keerukam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põhisõnavara võib mõlemal olla ühine, kuid A-s on rohkem termineid ja õpetatud väljendeid,  samas kui B-s on rahvalikke väljendeid ja koduga seotud sõnavara; A ja B sõnapaarid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fonoloogia: B foneetiline struktuur näib moodustavat põhja, mille taustal A fonoloogia lahknevad jooned on omaette allsüsteem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800123"/>
            <a:ext cx="11228422" cy="10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30"/>
              </a:lnSpc>
            </a:pPr>
            <a:r>
              <a:rPr lang="et-EE" sz="7700" b="1" dirty="0" err="1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Diglossia</a:t>
            </a:r>
            <a:r>
              <a:rPr lang="et-EE" sz="7700" b="1" dirty="0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omadused</a:t>
            </a:r>
            <a:r>
              <a:rPr lang="en-GB" sz="7700" b="1" dirty="0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</a:t>
            </a:r>
            <a:endParaRPr lang="en-US" sz="77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459225" y="9791537"/>
            <a:ext cx="54792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Open Sans"/>
              </a:rPr>
              <a:t>10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874076" y="398522"/>
            <a:ext cx="1133072" cy="182821"/>
            <a:chOff x="0" y="0"/>
            <a:chExt cx="1510763" cy="243761"/>
          </a:xfrm>
        </p:grpSpPr>
        <p:sp>
          <p:nvSpPr>
            <p:cNvPr id="8" name="TextBox 8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482EE979-F8F3-406C-9F13-17673D6D0356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</p:spTree>
    <p:extLst>
      <p:ext uri="{BB962C8B-B14F-4D97-AF65-F5344CB8AC3E}">
        <p14:creationId xmlns="" xmlns:p14="http://schemas.microsoft.com/office/powerpoint/2010/main" val="4990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015961"/>
            <a:ext cx="15273876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t-EE" sz="7700" dirty="0" err="1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Diglossia</a:t>
            </a:r>
            <a:r>
              <a:rPr lang="et-EE" sz="7700" dirty="0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põhjused jm</a:t>
            </a:r>
            <a:endParaRPr lang="en-US" sz="7700" dirty="0">
              <a:solidFill>
                <a:srgbClr val="000000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459225" y="9791537"/>
            <a:ext cx="54792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Open Sans"/>
              </a:rPr>
              <a:t>11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874076" y="398522"/>
            <a:ext cx="1133072" cy="182821"/>
            <a:chOff x="0" y="0"/>
            <a:chExt cx="1510763" cy="24376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sp>
        <p:nvSpPr>
          <p:cNvPr id="14" name="TextBox 7">
            <a:extLst>
              <a:ext uri="{FF2B5EF4-FFF2-40B4-BE49-F238E27FC236}">
                <a16:creationId xmlns="" xmlns:a16="http://schemas.microsoft.com/office/drawing/2014/main" id="{A465D25D-94F2-41C5-9197-F332D5AFE432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B05D4B25-A6C3-4823-8D41-D07ECB888ED2}"/>
              </a:ext>
            </a:extLst>
          </p:cNvPr>
          <p:cNvSpPr txBox="1"/>
          <p:nvPr/>
        </p:nvSpPr>
        <p:spPr>
          <a:xfrm>
            <a:off x="1576623" y="2540621"/>
            <a:ext cx="16081541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Erinevus paarist kirjakeel | piirkonnakeel  või murre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buFont typeface="Open Sans" panose="020B0606030504020204" pitchFamily="34" charset="0"/>
              <a:buChar char="−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A-d ei kasutata igapäevavestlusteks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t-EE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tekke põhjused</a:t>
            </a:r>
            <a:endParaRPr lang="et-E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buFont typeface="Open Sans" panose="020B0606030504020204" pitchFamily="34" charset="0"/>
              <a:buChar char="−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A-s on soliidne hulk väärtuslikku kirjandust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buFont typeface="Open Sans" panose="020B0606030504020204" pitchFamily="34" charset="0"/>
              <a:buChar char="−"/>
            </a:pP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A-d valdab pika aja jooksul vaid kitsas eliit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buFont typeface="Open Sans" panose="020B0606030504020204" pitchFamily="34" charset="0"/>
              <a:buChar char="−"/>
            </a:pPr>
            <a:r>
              <a:rPr lang="et-EE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diglossias</a:t>
            </a: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ei nähta probleemi nii kaua, kuni ühiskonna vajadused, rahvuslik ärkamine jms ei sunni taotlema kirjakeele ühtsust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t-EE" sz="4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Diglossiast</a:t>
            </a:r>
            <a:r>
              <a:rPr lang="et-EE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vabanemise vaidlused</a:t>
            </a:r>
          </a:p>
          <a:p>
            <a:pPr marL="1028700" lvl="1" indent="-571500">
              <a:buFont typeface="Padauk" pitchFamily="2" charset="0"/>
              <a:buChar char="–"/>
            </a:pPr>
            <a:r>
              <a:rPr lang="et-EE" sz="4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on ilusam, väljendusrikkam, loogilisem,  jumalikult õnnistatum jne</a:t>
            </a:r>
          </a:p>
          <a:p>
            <a:pPr marL="1028700" lvl="1" indent="-571500">
              <a:buFont typeface="Padauk" pitchFamily="2" charset="0"/>
              <a:buChar char="–"/>
            </a:pPr>
            <a:r>
              <a:rPr lang="et-EE" sz="4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 on lähemal rahvale, lihtsam õpetada, tõhusam</a:t>
            </a:r>
            <a:endParaRPr lang="en-US" sz="4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19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015961"/>
            <a:ext cx="15273876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t-EE" sz="7700" dirty="0" err="1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Diglossia</a:t>
            </a:r>
            <a:r>
              <a:rPr lang="et-EE" sz="7700" dirty="0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laienemine</a:t>
            </a:r>
            <a:endParaRPr lang="en-US" sz="7700" dirty="0">
              <a:solidFill>
                <a:srgbClr val="000000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459225" y="9791537"/>
            <a:ext cx="54792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Open Sans"/>
              </a:rPr>
              <a:t>12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874076" y="398522"/>
            <a:ext cx="1133072" cy="182821"/>
            <a:chOff x="0" y="0"/>
            <a:chExt cx="1510763" cy="24376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sp>
        <p:nvSpPr>
          <p:cNvPr id="14" name="TextBox 7">
            <a:extLst>
              <a:ext uri="{FF2B5EF4-FFF2-40B4-BE49-F238E27FC236}">
                <a16:creationId xmlns="" xmlns:a16="http://schemas.microsoft.com/office/drawing/2014/main" id="{A465D25D-94F2-41C5-9197-F332D5AFE432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B05D4B25-A6C3-4823-8D41-D07ECB888ED2}"/>
              </a:ext>
            </a:extLst>
          </p:cNvPr>
          <p:cNvSpPr txBox="1"/>
          <p:nvPr/>
        </p:nvSpPr>
        <p:spPr>
          <a:xfrm>
            <a:off x="1576623" y="2540621"/>
            <a:ext cx="16081541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Mauro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Fernández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bibliograafia 1993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3000 nimetust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Joshua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Fishman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t-EE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Bilingualism</a:t>
            </a:r>
            <a:r>
              <a:rPr kumimoji="0" lang="et-EE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t-EE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kumimoji="0" lang="et-EE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kumimoji="0" lang="et-EE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without</a:t>
            </a:r>
            <a:r>
              <a:rPr kumimoji="0" lang="et-EE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t-EE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1967</a:t>
            </a: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laiendatud </a:t>
            </a: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(hõlmab mis tahes keeli, kui ühiskonnas on keelte funktsionaalne rollijaotus)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(klassikaline </a:t>
            </a: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Fergusoni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järgi)</a:t>
            </a:r>
          </a:p>
          <a:p>
            <a:pPr marL="571500" lvl="0" indent="-5715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t-EE" sz="4000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Alan</a:t>
            </a:r>
            <a:r>
              <a:rPr lang="et-EE" sz="40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Hudson, </a:t>
            </a:r>
            <a:r>
              <a:rPr lang="et-EE" sz="40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Outline</a:t>
            </a:r>
            <a:r>
              <a:rPr lang="et-EE" sz="4000" i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t-EE" sz="40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t-EE" sz="4000" i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t-EE" sz="40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theory</a:t>
            </a:r>
            <a:r>
              <a:rPr lang="et-EE" sz="4000" i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t-EE" sz="40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t-EE" sz="4000" i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t-EE" sz="40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lang="et-EE" sz="40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2002</a:t>
            </a:r>
          </a:p>
          <a:p>
            <a:pPr marL="1028700" lvl="1" indent="-5715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t-EE" sz="4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soovitab tagasipöördumist algse mõiste juurde</a:t>
            </a:r>
          </a:p>
          <a:p>
            <a:pPr marL="571500" indent="-5715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t-EE" sz="4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 Rannut, Ülle Rannut, Anna </a:t>
            </a:r>
            <a:r>
              <a:rPr lang="et-EE" sz="40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Verschik</a:t>
            </a:r>
            <a:r>
              <a:rPr lang="et-EE" sz="4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t-EE" sz="4000" i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Keel, võim ja ühiskond</a:t>
            </a:r>
            <a:r>
              <a:rPr lang="et-EE" sz="4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2003</a:t>
            </a:r>
            <a:endParaRPr lang="en-US" sz="4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4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015961"/>
            <a:ext cx="15273876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t-EE" sz="7700" dirty="0" err="1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Diglossia</a:t>
            </a:r>
            <a:r>
              <a:rPr lang="et-EE" sz="7700" dirty="0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kitsas mõttes</a:t>
            </a:r>
            <a:endParaRPr lang="en-US" sz="7700" dirty="0">
              <a:solidFill>
                <a:srgbClr val="000000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459225" y="9791537"/>
            <a:ext cx="54792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Open Sans"/>
              </a:rPr>
              <a:t>14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874076" y="398522"/>
            <a:ext cx="1133072" cy="182821"/>
            <a:chOff x="0" y="0"/>
            <a:chExt cx="1510763" cy="24376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sp>
        <p:nvSpPr>
          <p:cNvPr id="14" name="TextBox 7">
            <a:extLst>
              <a:ext uri="{FF2B5EF4-FFF2-40B4-BE49-F238E27FC236}">
                <a16:creationId xmlns="" xmlns:a16="http://schemas.microsoft.com/office/drawing/2014/main" id="{A465D25D-94F2-41C5-9197-F332D5AFE432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B05D4B25-A6C3-4823-8D41-D07ECB888ED2}"/>
              </a:ext>
            </a:extLst>
          </p:cNvPr>
          <p:cNvSpPr txBox="1"/>
          <p:nvPr/>
        </p:nvSpPr>
        <p:spPr>
          <a:xfrm>
            <a:off x="1576623" y="2540621"/>
            <a:ext cx="16081541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Klassikaline täielik </a:t>
            </a: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v.a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kirjakeel/murre: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võistlevad kaks keelekuju, A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(prestiižsem) ja B (vähem prestiižne)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– ajalooline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või konstrueeritud keelekuju, mida emakeelena keegi ei valda; B – tugineb elavale keelele</a:t>
            </a: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lang="et-EE" sz="4000" baseline="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ja B vahel valik vastavalt suhtlussituatsioonile</a:t>
            </a: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omane kogu ühiskonnale, kuigi A-keelekuju valdamise tase võib olla ebaühtlane</a:t>
            </a:r>
            <a:endParaRPr kumimoji="0" lang="et-E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9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199" y="1015961"/>
            <a:ext cx="16406947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t-EE" sz="7700" dirty="0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Kreeka keele küsimus</a:t>
            </a:r>
            <a:endParaRPr lang="en-US" sz="7700" dirty="0">
              <a:solidFill>
                <a:srgbClr val="000000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459225" y="9791537"/>
            <a:ext cx="54792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Open Sans"/>
              </a:rPr>
              <a:t>15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874076" y="398522"/>
            <a:ext cx="1133072" cy="182821"/>
            <a:chOff x="0" y="0"/>
            <a:chExt cx="1510763" cy="24376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sp>
        <p:nvSpPr>
          <p:cNvPr id="14" name="TextBox 7">
            <a:extLst>
              <a:ext uri="{FF2B5EF4-FFF2-40B4-BE49-F238E27FC236}">
                <a16:creationId xmlns="" xmlns:a16="http://schemas.microsoft.com/office/drawing/2014/main" id="{A465D25D-94F2-41C5-9197-F332D5AFE432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B05D4B25-A6C3-4823-8D41-D07ECB888ED2}"/>
              </a:ext>
            </a:extLst>
          </p:cNvPr>
          <p:cNvSpPr txBox="1"/>
          <p:nvPr/>
        </p:nvSpPr>
        <p:spPr>
          <a:xfrm>
            <a:off x="1576623" y="2540621"/>
            <a:ext cx="16081541" cy="6475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katharévousa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(puhastav, A)  ja </a:t>
            </a:r>
            <a:r>
              <a:rPr kumimoji="0" lang="et-EE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dimotikí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(rahvakeel, B)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tekkis rahvusliku vabastusliikumise käigus romantilise ideena taastada klassikaline</a:t>
            </a:r>
            <a:r>
              <a:rPr kumimoji="0" lang="et-E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kreeka keel (1830 sai Kreeka uuesti iseseisvaks)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ei saavutanud lõplikult fikseeritud kuju, vaid kavad muutusid pidevalt; </a:t>
            </a:r>
            <a:r>
              <a:rPr lang="et-EE" sz="32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katharévousa</a:t>
            </a:r>
            <a:r>
              <a:rPr lang="et-EE" sz="3200" i="1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 “vanakreeka keel uuskreeka häälduses”</a:t>
            </a:r>
            <a:endParaRPr kumimoji="0" lang="et-E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sz="40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A-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keelekuju erinevused B-st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morfoloogias: klassikaline daativ, mitmed verbivormid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fonoloogias: mitmesugused</a:t>
            </a:r>
            <a:r>
              <a:rPr kumimoji="0" lang="et-E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arhailised jooned häälduses</a:t>
            </a: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lang="et-EE" sz="3200" baseline="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süntaksis:</a:t>
            </a:r>
            <a:r>
              <a:rPr lang="et-EE" sz="32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komplekssemad </a:t>
            </a:r>
            <a:r>
              <a:rPr lang="et-EE" sz="3200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lausekonstruktsioonisd</a:t>
            </a:r>
            <a:endParaRPr lang="et-EE" sz="3200" dirty="0" smtClean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kumimoji="0" lang="et-E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sõnavaras:</a:t>
            </a:r>
            <a:r>
              <a:rPr kumimoji="0" lang="et-EE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hüljati rahvakeele sõnad, mida peeti laenulisteks</a:t>
            </a:r>
          </a:p>
          <a:p>
            <a:pPr marL="1028700" lvl="1" indent="-571500">
              <a:spcBef>
                <a:spcPct val="20000"/>
              </a:spcBef>
              <a:buFont typeface="Open Sans" panose="020B0606030504020204" pitchFamily="34" charset="0"/>
              <a:buChar char="−"/>
              <a:defRPr/>
            </a:pPr>
            <a:r>
              <a:rPr lang="et-EE" sz="3200" baseline="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kokkuvõttes oli A-keel üksnes osaliselt mõistetav hariduseta kreeklasele</a:t>
            </a:r>
            <a:endParaRPr kumimoji="0" lang="et-E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2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199" y="1015961"/>
            <a:ext cx="16406948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t-EE" sz="7700" dirty="0" smtClean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Kreeka keele küsimus 2</a:t>
            </a:r>
            <a:endParaRPr lang="en-US" sz="7700" dirty="0">
              <a:solidFill>
                <a:srgbClr val="000000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459225" y="9791537"/>
            <a:ext cx="54792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70"/>
              </a:lnSpc>
            </a:pPr>
            <a:r>
              <a:rPr lang="en-US" sz="1700" dirty="0">
                <a:solidFill>
                  <a:srgbClr val="000000"/>
                </a:solidFill>
                <a:latin typeface="Open Sans"/>
              </a:rPr>
              <a:t>17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874076" y="398522"/>
            <a:ext cx="1133072" cy="182821"/>
            <a:chOff x="0" y="0"/>
            <a:chExt cx="1510763" cy="24376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525"/>
              <a:ext cx="1045451" cy="234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20"/>
                </a:lnSpc>
              </a:pPr>
              <a:r>
                <a:rPr lang="en-US" sz="1200" spc="60">
                  <a:solidFill>
                    <a:srgbClr val="000000"/>
                  </a:solidFill>
                  <a:latin typeface="Abhaya Libre Regular"/>
                </a:rPr>
                <a:t>JÄRGMINE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60162" y="26012"/>
              <a:ext cx="150600" cy="191737"/>
            </a:xfrm>
            <a:prstGeom prst="rect">
              <a:avLst/>
            </a:prstGeom>
          </p:spPr>
        </p:pic>
      </p:grpSp>
      <p:sp>
        <p:nvSpPr>
          <p:cNvPr id="14" name="TextBox 7">
            <a:extLst>
              <a:ext uri="{FF2B5EF4-FFF2-40B4-BE49-F238E27FC236}">
                <a16:creationId xmlns="" xmlns:a16="http://schemas.microsoft.com/office/drawing/2014/main" id="{A465D25D-94F2-41C5-9197-F332D5AFE432}"/>
              </a:ext>
            </a:extLst>
          </p:cNvPr>
          <p:cNvSpPr txBox="1"/>
          <p:nvPr/>
        </p:nvSpPr>
        <p:spPr>
          <a:xfrm>
            <a:off x="15304545" y="9693368"/>
            <a:ext cx="2353619" cy="341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Eesti Keele Instituut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B05D4B25-A6C3-4823-8D41-D07ECB888ED2}"/>
              </a:ext>
            </a:extLst>
          </p:cNvPr>
          <p:cNvSpPr txBox="1"/>
          <p:nvPr/>
        </p:nvSpPr>
        <p:spPr>
          <a:xfrm>
            <a:off x="1576623" y="2586198"/>
            <a:ext cx="16081541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katharévousa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sündis romantismi tuules, kuid oma eluvõõruse tõttu muutus 19. saj lõpupoole vaieldavaks (</a:t>
            </a:r>
            <a:r>
              <a:rPr kumimoji="0" lang="et-E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Konemenos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t-EE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Keele küsimus,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1873) ning tekkis kirglik diskussioon, mis kestis terve sajandi (sh 1885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tuli käibele </a:t>
            </a:r>
            <a:r>
              <a:rPr kumimoji="0" lang="et-EE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diglossia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termin)</a:t>
            </a:r>
            <a:endParaRPr kumimoji="0" lang="et-EE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sz="40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dimotikí</a:t>
            </a:r>
            <a:r>
              <a:rPr lang="et-EE" sz="40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sai eluõiguse kõigepealt ilukirjanduses, 1908 rakendati seda esmakordselt hariduses, ent järgnesid tagasilöögid ning valdavaks jäi siiski </a:t>
            </a:r>
            <a:r>
              <a:rPr lang="et-EE" sz="4000" i="1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katharévousa</a:t>
            </a:r>
            <a:endParaRPr lang="et-EE" sz="4000" i="1" dirty="0" smtClean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katharévousa</a:t>
            </a:r>
            <a:r>
              <a:rPr kumimoji="0" lang="et-EE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viimaseks õitseajaks jäi nn kolonelide võimu periood (1967–1974),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pärast seda, 1976. a kehtestati ametlikuks keeleks </a:t>
            </a:r>
            <a:r>
              <a:rPr kumimoji="0" lang="et-EE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dimotikí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mõnede </a:t>
            </a:r>
            <a:r>
              <a:rPr kumimoji="0" lang="et-EE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katharévousa</a:t>
            </a:r>
            <a:r>
              <a:rPr kumimoji="0" lang="et-EE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sugemetega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1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789</Words>
  <Application>Microsoft Office PowerPoint</Application>
  <PresentationFormat>Kohandatud</PresentationFormat>
  <Paragraphs>118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1</vt:i4>
      </vt:variant>
      <vt:variant>
        <vt:lpstr>Slaiditiitlid</vt:lpstr>
      </vt:variant>
      <vt:variant>
        <vt:i4>12</vt:i4>
      </vt:variant>
    </vt:vector>
  </HeadingPairs>
  <TitlesOfParts>
    <vt:vector size="22" baseType="lpstr">
      <vt:lpstr>Arial</vt:lpstr>
      <vt:lpstr>Abhaya Libre Regular</vt:lpstr>
      <vt:lpstr>Open Sans ExtraBold</vt:lpstr>
      <vt:lpstr>Open Sans</vt:lpstr>
      <vt:lpstr>Open Sans Bold</vt:lpstr>
      <vt:lpstr>Wingdings</vt:lpstr>
      <vt:lpstr>Padauk</vt:lpstr>
      <vt:lpstr>Calibri</vt:lpstr>
      <vt:lpstr>Assistant Regular</vt:lpstr>
      <vt:lpstr>Office Theme</vt:lpstr>
      <vt:lpstr>Slaid 1</vt:lpstr>
      <vt:lpstr>Slaid 2</vt:lpstr>
      <vt:lpstr>Slaid 3</vt:lpstr>
      <vt:lpstr>Slaid 4</vt:lpstr>
      <vt:lpstr>Slaid 5</vt:lpstr>
      <vt:lpstr>Slaid 6</vt:lpstr>
      <vt:lpstr>Slaid 7</vt:lpstr>
      <vt:lpstr>Slaid 8</vt:lpstr>
      <vt:lpstr>Slaid 9</vt:lpstr>
      <vt:lpstr>Slaid 10</vt:lpstr>
      <vt:lpstr>Slaid 11</vt:lpstr>
      <vt:lpstr>Slaid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Light Minimalist Onboarding Talking Presentation</dc:title>
  <dc:creator>Gerly Tuisk</dc:creator>
  <cp:lastModifiedBy>peeterpall</cp:lastModifiedBy>
  <cp:revision>37</cp:revision>
  <dcterms:created xsi:type="dcterms:W3CDTF">2006-08-16T00:00:00Z</dcterms:created>
  <dcterms:modified xsi:type="dcterms:W3CDTF">2021-11-19T07:39:49Z</dcterms:modified>
  <dc:identifier>DAEqzrHEIds</dc:identifier>
</cp:coreProperties>
</file>