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11" r:id="rId3"/>
  </p:sldMasterIdLst>
  <p:notesMasterIdLst>
    <p:notesMasterId r:id="rId45"/>
  </p:notesMasterIdLst>
  <p:sldIdLst>
    <p:sldId id="256" r:id="rId4"/>
    <p:sldId id="260" r:id="rId5"/>
    <p:sldId id="258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71" r:id="rId14"/>
    <p:sldId id="299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2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6C6C-21AF-CE4F-B61A-C4581B4FF8EB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E674-6D5A-434B-B0C3-94E05F29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04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0FEC02-1809-7749-96B0-5FD11BAB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F27F-12AE-BA4B-B175-D9294B0A0D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4AC048-D64E-424F-B2AC-303F440B9D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422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BE05F-B211-F843-AE78-6D064C9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81" y="1312415"/>
            <a:ext cx="5175630" cy="2162989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3200"/>
            </a:lvl1pPr>
            <a:lvl2pPr marL="720000" indent="-360000">
              <a:spcBef>
                <a:spcPts val="600"/>
              </a:spcBef>
              <a:defRPr sz="2800"/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360000" indent="-360000"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E132A-F39B-5240-9954-5ED760253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6" y="37071"/>
            <a:ext cx="2411413" cy="5226051"/>
          </a:xfrm>
        </p:spPr>
        <p:txBody>
          <a:bodyPr>
            <a:noAutofit/>
          </a:bodyPr>
          <a:lstStyle>
            <a:lvl1pPr marL="0" indent="0">
              <a:buNone/>
              <a:defRPr sz="3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7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724326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C83FA3-310A-764D-8642-5238B8AD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FD74-95ED-9F49-A2C5-6DB132B58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312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452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326" y="512955"/>
            <a:ext cx="2163763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3490119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72B2BA-FA92-974D-94AB-F19AFDBD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E70C9B-E228-844F-91EA-BE96355CD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6003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8757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1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6256337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DF582-B539-5340-BC5A-D0C559B2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BC7771-12D3-EE43-9EAF-0D2D545D7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900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43573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86D433-0371-3848-87B5-B0BFBA9D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lnSpc>
                <a:spcPct val="100000"/>
              </a:lnSpc>
              <a:spcBef>
                <a:spcPts val="1200"/>
              </a:spcBef>
              <a:defRPr sz="2000"/>
            </a:lvl1pPr>
            <a:lvl2pPr marL="720000" indent="-360000">
              <a:lnSpc>
                <a:spcPct val="100000"/>
              </a:lnSpc>
              <a:spcBef>
                <a:spcPts val="600"/>
              </a:spcBef>
              <a:defRPr sz="1800"/>
            </a:lvl2pPr>
            <a:lvl3pPr marL="1080000" indent="-360000">
              <a:lnSpc>
                <a:spcPct val="100000"/>
              </a:lnSpc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97961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466BC-8726-9243-AE70-9A54551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021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B31A2-CE5B-0A47-811B-E0493968A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288BB-31D0-9548-B414-B59013FA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000"/>
            </a:lvl1pPr>
            <a:lvl2pPr marL="720000" indent="-360000">
              <a:spcBef>
                <a:spcPts val="600"/>
              </a:spcBef>
              <a:defRPr sz="1800"/>
            </a:lvl2pPr>
            <a:lvl3pPr marL="1080000" indent="-360000"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7967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E208C4-74C9-2B43-B563-BE35E4B4E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E3ABD-0936-6540-A8DA-FEE95FDD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7234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2CDAE-E1B2-9541-9090-942F619A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4" y="1382360"/>
            <a:ext cx="4502267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585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04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81231E-3666-754D-AB7C-7538CD6C2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469" y="4482790"/>
            <a:ext cx="5586761" cy="3118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5A60D-22EF-AC46-9BF3-1EACEA93FE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772" y="534911"/>
            <a:ext cx="7850458" cy="3613343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1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02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58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3F5A7-CFE5-7040-89A1-5DE6D66B7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5413608-A8E0-2D42-A568-C682FF16B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1FED77D-2D4A-E240-AEE2-9F3776380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431A367-FA51-F04C-B377-92A2DD8705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55378B0-71AC-2A4A-9225-B34E89965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FE8B15-6449-8944-A9F2-61AD881B7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95117-6E23-B945-814E-FA7DE297B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554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C03DD4-5C0A-9A45-8DEB-DF492152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0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FFBB8B7-3183-6346-893C-BDF51509C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5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2512398-73C0-924B-8FE8-ABA50E3A3E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483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1309928-2353-4E4D-8030-9E2CA6E83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19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0CAE4AF-7BB9-4248-8983-2157E9967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4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</p:spTree>
    <p:extLst>
      <p:ext uri="{BB962C8B-B14F-4D97-AF65-F5344CB8AC3E}">
        <p14:creationId xmlns:p14="http://schemas.microsoft.com/office/powerpoint/2010/main" val="1167235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BB3227-D4C0-2C42-9753-7E3B0BA8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15E7EE-30E6-9A48-B389-C695DC704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20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03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23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AF9FE-AF81-4B4E-B584-62761FEE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120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4C54-9693-AA4D-85D3-5ABB9B52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636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CE679-9735-6842-B5FA-84D63975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2129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98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17374-4341-444B-B28B-45EEF833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51644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1461C-5F22-6541-9A0E-1792983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759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569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8C068-0E49-2F41-A2F3-EC8503988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BF818-B4DB-0B4F-973E-7CB288687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48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33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391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02701-6F69-934D-911A-86EC24C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672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FA069-5B31-C34B-969B-D44B3DD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65059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08D10C-B746-3B4A-97F7-CB4C7873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798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89D3A-7B0E-374E-BCEA-DF04852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102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BCD5A-4C83-0743-B93B-4CA88817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373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C62D8-0480-1A41-AA08-C7D4602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6800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12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B28E7-C6EE-5C49-803A-1DB9D0C8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8505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32900-A80D-F241-A9FA-1E3B4BF5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58464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1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49621-7181-F043-855C-9F06CCF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880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742FB-2B5B-484F-89AF-A25429002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0C728-7F65-7F43-A7C1-81C8A89F22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478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2" r:id="rId4"/>
    <p:sldLayoutId id="2147483673" r:id="rId5"/>
    <p:sldLayoutId id="2147483674" r:id="rId6"/>
    <p:sldLayoutId id="2147483662" r:id="rId7"/>
    <p:sldLayoutId id="2147483671" r:id="rId8"/>
    <p:sldLayoutId id="2147483664" r:id="rId9"/>
    <p:sldLayoutId id="2147483675" r:id="rId10"/>
    <p:sldLayoutId id="2147483676" r:id="rId11"/>
    <p:sldLayoutId id="2147483667" r:id="rId12"/>
    <p:sldLayoutId id="2147483677" r:id="rId13"/>
    <p:sldLayoutId id="2147483678" r:id="rId14"/>
    <p:sldLayoutId id="2147483680" r:id="rId15"/>
    <p:sldLayoutId id="2147483681" r:id="rId16"/>
    <p:sldLayoutId id="2147483682" r:id="rId17"/>
    <p:sldLayoutId id="2147483683" r:id="rId18"/>
    <p:sldLayoutId id="2147483679" r:id="rId19"/>
    <p:sldLayoutId id="2147483684" r:id="rId20"/>
    <p:sldLayoutId id="2147483685" r:id="rId21"/>
    <p:sldLayoutId id="2147483686" r:id="rId22"/>
    <p:sldLayoutId id="2147483687" r:id="rId23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246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16" y="1508465"/>
            <a:ext cx="5925395" cy="1202948"/>
          </a:xfrm>
        </p:spPr>
        <p:txBody>
          <a:bodyPr/>
          <a:lstStyle/>
          <a:p>
            <a:r>
              <a:rPr lang="en-US" dirty="0"/>
              <a:t>Title in four or five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7AC2-5838-F64C-A23F-B4CCBF5490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57475" y="2815208"/>
            <a:ext cx="5926138" cy="11922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exercia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727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3CB-8A76-8643-82D1-33B470E0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 in. Duis </a:t>
            </a:r>
            <a:r>
              <a:rPr lang="en-US" dirty="0" err="1"/>
              <a:t>auctor</a:t>
            </a:r>
            <a:r>
              <a:rPr lang="en-US" dirty="0"/>
              <a:t> cursus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non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62223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FF3D4E2-8E24-8F40-B708-15ED914CEE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5084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5183-5FE6-404A-A026-20AEC5C9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EA88-6AE7-E04F-A453-F29869F0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</a:t>
            </a:r>
          </a:p>
          <a:p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7585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43AB-589A-4C4A-A859-7A7DEEC5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E476-368B-E843-8013-E42CE065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</a:t>
            </a:r>
          </a:p>
          <a:p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63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C4022B-AB8C-B644-B07B-2B9691283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7912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7CEB-41B7-A641-83CC-BCBC9DF2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2237-BA89-0E42-9B93-3F6FEF93BE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Velit</a:t>
            </a:r>
            <a:endParaRPr lang="en-US" dirty="0"/>
          </a:p>
          <a:p>
            <a:r>
              <a:rPr lang="en-US" dirty="0" err="1"/>
              <a:t>Molestie</a:t>
            </a:r>
            <a:endParaRPr lang="en-US" dirty="0"/>
          </a:p>
          <a:p>
            <a:r>
              <a:rPr lang="en-US" dirty="0" err="1"/>
              <a:t>Nostrud</a:t>
            </a:r>
            <a:endParaRPr lang="en-US" dirty="0"/>
          </a:p>
          <a:p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0000-E62F-9442-A8F0-43F74213F76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endParaRPr lang="en-US" dirty="0"/>
          </a:p>
          <a:p>
            <a:r>
              <a:rPr lang="en-US" dirty="0"/>
              <a:t>Ipsum</a:t>
            </a:r>
          </a:p>
          <a:p>
            <a:r>
              <a:rPr lang="en-US" dirty="0" err="1"/>
              <a:t>Lobortis</a:t>
            </a:r>
            <a:endParaRPr lang="en-US" dirty="0"/>
          </a:p>
          <a:p>
            <a:r>
              <a:rPr lang="en-US" dirty="0" err="1"/>
              <a:t>Autem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48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D618-9A19-324A-BC56-AEA6A011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0E1D-D93B-F74E-A19F-956E2E4522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4C1E3-263B-5042-B833-FB637534E31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Aenean</a:t>
            </a:r>
            <a:r>
              <a:rPr lang="en-US" dirty="0"/>
              <a:t> a dolor </a:t>
            </a:r>
            <a:r>
              <a:rPr lang="en-US" dirty="0" err="1"/>
              <a:t>justo</a:t>
            </a:r>
            <a:r>
              <a:rPr lang="en-US" dirty="0"/>
              <a:t>. Duis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id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maximus.</a:t>
            </a:r>
          </a:p>
        </p:txBody>
      </p:sp>
    </p:spTree>
    <p:extLst>
      <p:ext uri="{BB962C8B-B14F-4D97-AF65-F5344CB8AC3E}">
        <p14:creationId xmlns:p14="http://schemas.microsoft.com/office/powerpoint/2010/main" val="32612725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6BA8-80CC-584D-85F5-1E5B35B2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75945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95517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488019"/>
            <a:ext cx="7772400" cy="1627909"/>
          </a:xfrm>
        </p:spPr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7" y="4051695"/>
            <a:ext cx="7772400" cy="932999"/>
          </a:xfrm>
        </p:spPr>
        <p:txBody>
          <a:bodyPr/>
          <a:lstStyle/>
          <a:p>
            <a:pPr algn="r"/>
            <a:r>
              <a:rPr lang="en-US" dirty="0"/>
              <a:t>Name </a:t>
            </a:r>
          </a:p>
          <a:p>
            <a:pPr algn="r"/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25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80854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E54A-8157-2D49-A61F-FDE0EF5E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2F83-65CB-9446-BBCC-BE1C3652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279692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79A992-E398-A145-B773-9BD38D05A2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435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F7B0ADC-3E1B-D04F-A5DA-FED94A30F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5969038-4E0C-8745-97C3-A222CF8026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E382C-3137-334A-989B-1121BE2B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0D9E68-B147-9D47-BEF7-E741F5354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068643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E1FAB92-CF12-D944-A7CA-600118E5FE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1FCF6E8-D3C9-DC4E-BD0A-2E9C3CB51C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ACEF8-9A16-1747-91C7-2A8D5AEA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E6E80B-15D1-B342-8506-8016BCF1F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220439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98E40D-0803-FE45-AD14-9DBDBEFD32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DED1BF-A538-1F46-94A1-19392E3F8A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BF0B9C-C06E-B346-B2D0-3F3EC0C1A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4B37FF-4646-2849-9EE9-CC6D9B22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539166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fermentum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5705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6364D-FE70-A541-B891-AD121387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415731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C833E2B-0398-3B48-9099-159509EF3E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570E-BD66-B84B-A302-B792DE6D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669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D7D562-E1DF-A44D-B487-48D0655B5C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0949F0-53F5-7E4B-8E6F-9F43B82F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three rows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2C5EF-2496-F648-84EF-525AAEE4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</a:t>
            </a:r>
          </a:p>
        </p:txBody>
      </p:sp>
    </p:spTree>
    <p:extLst>
      <p:ext uri="{BB962C8B-B14F-4D97-AF65-F5344CB8AC3E}">
        <p14:creationId xmlns:p14="http://schemas.microsoft.com/office/powerpoint/2010/main" val="39876574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BB6653-6B52-8B4F-921E-1DCCDCA86D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582" r="6582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FF6C-FCD5-C34B-8072-2AE40A2D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. </a:t>
            </a:r>
            <a:r>
              <a:rPr lang="en-US" sz="2400" dirty="0" err="1"/>
              <a:t>Aliquam</a:t>
            </a:r>
            <a:r>
              <a:rPr lang="en-US" sz="2400" dirty="0"/>
              <a:t> sit </a:t>
            </a:r>
            <a:r>
              <a:rPr lang="en-US" sz="2400" dirty="0" err="1"/>
              <a:t>amet</a:t>
            </a:r>
            <a:r>
              <a:rPr lang="en-US" sz="2400" dirty="0"/>
              <a:t> fermentum lorem.</a:t>
            </a:r>
          </a:p>
        </p:txBody>
      </p:sp>
    </p:spTree>
    <p:extLst>
      <p:ext uri="{BB962C8B-B14F-4D97-AF65-F5344CB8AC3E}">
        <p14:creationId xmlns:p14="http://schemas.microsoft.com/office/powerpoint/2010/main" val="1704215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21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B018E13-EEF0-C34A-B389-ED24D26E34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8763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29D1-322B-084A-BCF9-BE83201C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three rows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E95AF9-FFF5-D14A-B973-75694B33A5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11080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F78A-8C0F-CA41-8AA1-20362BB88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</a:t>
            </a:r>
          </a:p>
        </p:txBody>
      </p:sp>
    </p:spTree>
    <p:extLst>
      <p:ext uri="{BB962C8B-B14F-4D97-AF65-F5344CB8AC3E}">
        <p14:creationId xmlns:p14="http://schemas.microsoft.com/office/powerpoint/2010/main" val="398841753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23AFDB-C0E8-4B43-96EE-95370B64FA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11080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BAB2-2FF9-9A4D-B944-72453044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 lorem. Ut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3022221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6931B-D4A6-6A41-B6C1-6F67C6A39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BD3A2B-8888-8846-9352-4D3259D8EF0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t="18998" r="1" b="12888"/>
          <a:stretch/>
        </p:blipFill>
        <p:spPr>
          <a:xfrm>
            <a:off x="531342" y="497917"/>
            <a:ext cx="7965888" cy="3613150"/>
          </a:xfrm>
        </p:spPr>
      </p:pic>
    </p:spTree>
    <p:extLst>
      <p:ext uri="{BB962C8B-B14F-4D97-AF65-F5344CB8AC3E}">
        <p14:creationId xmlns:p14="http://schemas.microsoft.com/office/powerpoint/2010/main" val="230124354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41A35A-894B-6940-B8E8-922DA2C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title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B56064-ABFA-F04F-BF0D-43B707090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257793"/>
              </p:ext>
            </p:extLst>
          </p:nvPr>
        </p:nvGraphicFramePr>
        <p:xfrm>
          <a:off x="628650" y="1348305"/>
          <a:ext cx="7886698" cy="2666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8638">
                  <a:extLst>
                    <a:ext uri="{9D8B030D-6E8A-4147-A177-3AD203B41FA5}">
                      <a16:colId xmlns:a16="http://schemas.microsoft.com/office/drawing/2014/main" val="2360639314"/>
                    </a:ext>
                  </a:extLst>
                </a:gridCol>
                <a:gridCol w="1265995">
                  <a:extLst>
                    <a:ext uri="{9D8B030D-6E8A-4147-A177-3AD203B41FA5}">
                      <a16:colId xmlns:a16="http://schemas.microsoft.com/office/drawing/2014/main" val="2565406024"/>
                    </a:ext>
                  </a:extLst>
                </a:gridCol>
                <a:gridCol w="1312065">
                  <a:extLst>
                    <a:ext uri="{9D8B030D-6E8A-4147-A177-3AD203B41FA5}">
                      <a16:colId xmlns:a16="http://schemas.microsoft.com/office/drawing/2014/main" val="3557186090"/>
                    </a:ext>
                  </a:extLst>
                </a:gridCol>
              </a:tblGrid>
              <a:tr h="441196">
                <a:tc>
                  <a:txBody>
                    <a:bodyPr/>
                    <a:lstStyle/>
                    <a:p>
                      <a:r>
                        <a:rPr lang="en-US" cap="all" spc="300" baseline="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all" spc="300" baseline="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all" spc="300" baseline="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91847" marR="918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4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3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Aliquam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4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Fermentum lorem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1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75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endParaRPr lang="en-US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964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Rutrum</a:t>
                      </a:r>
                      <a:endParaRPr lang="en-US" b="1" dirty="0"/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00 000</a:t>
                      </a:r>
                    </a:p>
                  </a:txBody>
                  <a:tcPr marL="91847" marR="9184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78642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FA920-8E7D-5B45-ABAB-000F7B7B2A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7348" y="4408488"/>
            <a:ext cx="5588000" cy="31115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396523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41A35A-894B-6940-B8E8-922DA2C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FA920-8E7D-5B45-ABAB-000F7B7B2A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7348" y="4408488"/>
            <a:ext cx="5588000" cy="31115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caption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D5E88-C87F-B843-8431-D82548B68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42136"/>
              </p:ext>
            </p:extLst>
          </p:nvPr>
        </p:nvGraphicFramePr>
        <p:xfrm>
          <a:off x="628650" y="1285583"/>
          <a:ext cx="78867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4064">
                  <a:extLst>
                    <a:ext uri="{9D8B030D-6E8A-4147-A177-3AD203B41FA5}">
                      <a16:colId xmlns:a16="http://schemas.microsoft.com/office/drawing/2014/main" val="634800022"/>
                    </a:ext>
                  </a:extLst>
                </a:gridCol>
                <a:gridCol w="1632636">
                  <a:extLst>
                    <a:ext uri="{9D8B030D-6E8A-4147-A177-3AD203B41FA5}">
                      <a16:colId xmlns:a16="http://schemas.microsoft.com/office/drawing/2014/main" val="34333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cap="all" spc="300" baseline="0" dirty="0"/>
                        <a:t>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75185"/>
                  </a:ext>
                </a:extLst>
              </a:tr>
            </a:tbl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046D9194-E20C-684A-BDD0-E38A54446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754577"/>
              </p:ext>
            </p:extLst>
          </p:nvPr>
        </p:nvGraphicFramePr>
        <p:xfrm>
          <a:off x="628650" y="2224698"/>
          <a:ext cx="78867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4064">
                  <a:extLst>
                    <a:ext uri="{9D8B030D-6E8A-4147-A177-3AD203B41FA5}">
                      <a16:colId xmlns:a16="http://schemas.microsoft.com/office/drawing/2014/main" val="634800022"/>
                    </a:ext>
                  </a:extLst>
                </a:gridCol>
                <a:gridCol w="1632636">
                  <a:extLst>
                    <a:ext uri="{9D8B030D-6E8A-4147-A177-3AD203B41FA5}">
                      <a16:colId xmlns:a16="http://schemas.microsoft.com/office/drawing/2014/main" val="343339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cap="all" spc="300" baseline="0" dirty="0"/>
                        <a:t>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7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94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87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44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5655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F3997C-30BC-3449-ACF4-2E0FB4B785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53896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7047561-DF57-F24E-9612-AD8E6154F0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" b="7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FD40B0-8DBA-2F4F-BF91-C6CC8C9203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1D32C67-CBB3-DC41-9F17-2F19BBF6FF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99EBC7A-0418-644C-9136-E045310F94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" b="739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255F426-433F-234A-978A-B1A6BE3DF7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8332FCD-4A25-4443-AAD6-628670004E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2068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756717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3618175"/>
            <a:ext cx="1564640" cy="625475"/>
          </a:xfrm>
        </p:spPr>
        <p:txBody>
          <a:bodyPr/>
          <a:lstStyle/>
          <a:p>
            <a:r>
              <a:rPr lang="en-US" dirty="0"/>
              <a:t>Short text in two or three rows </a:t>
            </a:r>
          </a:p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089B931-E7AB-FC40-8276-544B0C307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596" y="782168"/>
            <a:ext cx="812800" cy="812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DEFEA6-3955-CB48-AA79-628CC3C21D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31" y="788285"/>
            <a:ext cx="812800" cy="812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F04E0C-0667-EE45-9590-32F90B603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640" y="2672487"/>
            <a:ext cx="736600" cy="800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220145-ADEC-3940-96E6-9081C7C44B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685" y="2669387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7408455-08B1-6444-AEFD-BD0738746E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00" y="823051"/>
            <a:ext cx="762000" cy="8128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25D5F01-C865-9C48-8008-4526E8CC24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138" y="2668760"/>
            <a:ext cx="533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95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39FE2-AC36-6949-AE6D-922D951C3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434" y="1046802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24BBE-59BB-7E4E-9ABC-EA6ABDE78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6933" y="1046802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97C57C-7899-5140-8D52-5374C7833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3433" y="1046802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851E3C-F42D-484F-95E3-32DA2FD4C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4363" y="2908260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3C30D7-0F75-3749-990D-F3BB211CE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0862" y="2908260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8BD948-25F2-6540-A5D1-19BA5D362E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7362" y="2908260"/>
            <a:ext cx="1564640" cy="1007335"/>
          </a:xfrm>
        </p:spPr>
        <p:txBody>
          <a:bodyPr anchor="ctr"/>
          <a:lstStyle/>
          <a:p>
            <a:r>
              <a:rPr lang="en-US" dirty="0"/>
              <a:t>Short text in three or four rows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94CCD-DC6A-004A-B242-B86208293E24}"/>
              </a:ext>
            </a:extLst>
          </p:cNvPr>
          <p:cNvCxnSpPr>
            <a:cxnSpLocks/>
          </p:cNvCxnSpPr>
          <p:nvPr/>
        </p:nvCxnSpPr>
        <p:spPr>
          <a:xfrm flipV="1">
            <a:off x="2659705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ADAFA2-8135-4D43-9859-AD821299274C}"/>
              </a:ext>
            </a:extLst>
          </p:cNvPr>
          <p:cNvCxnSpPr>
            <a:cxnSpLocks/>
          </p:cNvCxnSpPr>
          <p:nvPr/>
        </p:nvCxnSpPr>
        <p:spPr>
          <a:xfrm flipV="1">
            <a:off x="5007489" y="682197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1677C-A67C-204D-8CFB-913F8F3C12AC}"/>
              </a:ext>
            </a:extLst>
          </p:cNvPr>
          <p:cNvCxnSpPr>
            <a:cxnSpLocks/>
          </p:cNvCxnSpPr>
          <p:nvPr/>
        </p:nvCxnSpPr>
        <p:spPr>
          <a:xfrm flipV="1">
            <a:off x="3685316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3A0DF0-0811-F947-8128-40D3B9C196A2}"/>
              </a:ext>
            </a:extLst>
          </p:cNvPr>
          <p:cNvCxnSpPr>
            <a:cxnSpLocks/>
          </p:cNvCxnSpPr>
          <p:nvPr/>
        </p:nvCxnSpPr>
        <p:spPr>
          <a:xfrm flipV="1">
            <a:off x="6033100" y="2622208"/>
            <a:ext cx="305917" cy="15999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852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468111"/>
            <a:ext cx="7772400" cy="1627909"/>
          </a:xfrm>
        </p:spPr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7" y="3963770"/>
            <a:ext cx="7772400" cy="932999"/>
          </a:xfrm>
        </p:spPr>
        <p:txBody>
          <a:bodyPr/>
          <a:lstStyle/>
          <a:p>
            <a:pPr algn="r"/>
            <a:r>
              <a:rPr lang="en-US" dirty="0"/>
              <a:t>Name </a:t>
            </a:r>
          </a:p>
          <a:p>
            <a:pPr algn="r"/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3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884DC4-09AC-B549-8FA6-193B1C95B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56007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28CE-B0E8-2F4B-BFB5-5247581DA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9D47D-92F4-B742-AF16-DE8C3837C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sz="1800" cap="none" spc="0" dirty="0" err="1"/>
              <a:t>Name@tlu.ee</a:t>
            </a:r>
            <a:endParaRPr lang="en-US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15092231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47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A3DC0-BA1C-1F4A-84BF-A952ECDD16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31" y="233796"/>
            <a:ext cx="634213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64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5526653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20517260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16" y="1610066"/>
            <a:ext cx="5925395" cy="1202948"/>
          </a:xfrm>
        </p:spPr>
        <p:txBody>
          <a:bodyPr/>
          <a:lstStyle/>
          <a:p>
            <a:r>
              <a:rPr lang="en-US" dirty="0"/>
              <a:t>Title in four or five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7AC2-5838-F64C-A23F-B4CCBF5490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57475" y="2815019"/>
            <a:ext cx="5926138" cy="11922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exercia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42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631</Words>
  <Application>Microsoft Macintosh PowerPoint</Application>
  <PresentationFormat>On-screen Show (16:9)</PresentationFormat>
  <Paragraphs>135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TU white</vt:lpstr>
      <vt:lpstr>TU black</vt:lpstr>
      <vt:lpstr>TU red</vt:lpstr>
      <vt:lpstr>Slideshow title</vt:lpstr>
      <vt:lpstr>Slideshow title</vt:lpstr>
      <vt:lpstr>Slideshow title</vt:lpstr>
      <vt:lpstr>Slideshow title</vt:lpstr>
      <vt:lpstr>Slideshow title</vt:lpstr>
      <vt:lpstr>PowerPoint Presentation</vt:lpstr>
      <vt:lpstr>Title in four or five words</vt:lpstr>
      <vt:lpstr>Title in four or five words</vt:lpstr>
      <vt:lpstr>Title in four or five words</vt:lpstr>
      <vt:lpstr>Title in four or five words</vt:lpstr>
      <vt:lpstr>PowerPoint Presentation</vt:lpstr>
      <vt:lpstr>PowerPoint Presentation</vt:lpstr>
      <vt:lpstr>title</vt:lpstr>
      <vt:lpstr>title</vt:lpstr>
      <vt:lpstr>PowerPoint Presentation</vt:lpstr>
      <vt:lpstr>Two content</vt:lpstr>
      <vt:lpstr>Two content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</vt:lpstr>
      <vt:lpstr>PowerPoint Presentation</vt:lpstr>
      <vt:lpstr>Title in up to three rows</vt:lpstr>
      <vt:lpstr>PowerPoint Presentation</vt:lpstr>
      <vt:lpstr>PowerPoint Presentation</vt:lpstr>
      <vt:lpstr>Title in up to three rows</vt:lpstr>
      <vt:lpstr>PowerPoint Presentation</vt:lpstr>
      <vt:lpstr>PowerPoint Presentation</vt:lpstr>
      <vt:lpstr>table title</vt:lpstr>
      <vt:lpstr>table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</cp:revision>
  <dcterms:created xsi:type="dcterms:W3CDTF">2018-05-31T10:13:30Z</dcterms:created>
  <dcterms:modified xsi:type="dcterms:W3CDTF">2018-06-12T12:56:25Z</dcterms:modified>
</cp:coreProperties>
</file>