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9" r:id="rId2"/>
    <p:sldId id="338" r:id="rId3"/>
    <p:sldId id="316" r:id="rId4"/>
    <p:sldId id="326" r:id="rId5"/>
    <p:sldId id="327" r:id="rId6"/>
    <p:sldId id="322" r:id="rId7"/>
    <p:sldId id="304" r:id="rId8"/>
    <p:sldId id="305" r:id="rId9"/>
    <p:sldId id="319" r:id="rId10"/>
    <p:sldId id="261" r:id="rId11"/>
    <p:sldId id="306" r:id="rId12"/>
    <p:sldId id="323" r:id="rId13"/>
    <p:sldId id="307" r:id="rId14"/>
    <p:sldId id="308" r:id="rId15"/>
    <p:sldId id="330" r:id="rId16"/>
    <p:sldId id="309" r:id="rId17"/>
    <p:sldId id="310" r:id="rId18"/>
    <p:sldId id="324" r:id="rId19"/>
    <p:sldId id="311" r:id="rId20"/>
    <p:sldId id="312" r:id="rId21"/>
    <p:sldId id="313" r:id="rId22"/>
    <p:sldId id="331" r:id="rId23"/>
    <p:sldId id="315" r:id="rId24"/>
    <p:sldId id="320" r:id="rId25"/>
    <p:sldId id="321" r:id="rId26"/>
    <p:sldId id="325" r:id="rId27"/>
    <p:sldId id="274" r:id="rId28"/>
    <p:sldId id="263" r:id="rId29"/>
    <p:sldId id="264" r:id="rId30"/>
    <p:sldId id="332" r:id="rId31"/>
    <p:sldId id="265" r:id="rId32"/>
    <p:sldId id="266" r:id="rId33"/>
    <p:sldId id="318" r:id="rId34"/>
    <p:sldId id="289" r:id="rId35"/>
    <p:sldId id="317" r:id="rId36"/>
    <p:sldId id="333" r:id="rId37"/>
    <p:sldId id="337" r:id="rId38"/>
    <p:sldId id="334" r:id="rId39"/>
    <p:sldId id="335" r:id="rId40"/>
    <p:sldId id="336" r:id="rId41"/>
    <p:sldId id="27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43C"/>
    <a:srgbClr val="A4D65E"/>
    <a:srgbClr val="D3BBA8"/>
    <a:srgbClr val="6E6E6E"/>
    <a:srgbClr val="CFD0D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33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-104" y="-1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80D4-4DC6-4819-B4B2-E14F72BA88D0}" type="datetimeFigureOut">
              <a:rPr lang="en-US" smtClean="0">
                <a:latin typeface="Times New Roman"/>
              </a:rPr>
              <a:t>12/02/18</a:t>
            </a:fld>
            <a:endParaRPr lang="en-US" dirty="0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5CF15-7169-47EF-8D67-4C96863E3701}" type="slidenum">
              <a:rPr lang="en-US" smtClean="0">
                <a:latin typeface="Times New Roman"/>
              </a:rPr>
              <a:t>‹#›</a:t>
            </a:fld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914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/>
              </a:defRPr>
            </a:lvl1pPr>
          </a:lstStyle>
          <a:p>
            <a:endParaRPr lang="et-E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/>
              </a:defRPr>
            </a:lvl1pPr>
          </a:lstStyle>
          <a:p>
            <a:fld id="{312E4F5D-83AA-4D28-978D-6A975890CD3B}" type="datetimeFigureOut">
              <a:rPr lang="et-EE" smtClean="0"/>
              <a:pPr/>
              <a:t>12/02/18</a:t>
            </a:fld>
            <a:endParaRPr lang="et-E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/>
              </a:defRPr>
            </a:lvl1pPr>
          </a:lstStyle>
          <a:p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/>
              </a:defRPr>
            </a:lvl1pPr>
          </a:lstStyle>
          <a:p>
            <a:fld id="{098040C7-670A-4CD6-B7EE-28972AE25745}" type="slidenum">
              <a:rPr lang="et-EE" smtClean="0"/>
              <a:pPr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8010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342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6865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576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822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7600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1057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040C7-670A-4CD6-B7EE-28972AE25745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0752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 i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Important 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smtClean="0"/>
              <a:t>name</a:t>
            </a:r>
          </a:p>
          <a:p>
            <a:r>
              <a:rPr lang="et-EE" dirty="0" smtClean="0"/>
              <a:t>xx.xx.xxxx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93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comparison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858963"/>
            <a:ext cx="3724275" cy="391226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5" y="1858963"/>
            <a:ext cx="3724275" cy="391226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314574"/>
            <a:ext cx="7962900" cy="1234826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997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1064" y="654626"/>
            <a:ext cx="3127768" cy="6654800"/>
          </a:xfrm>
        </p:spPr>
        <p:txBody>
          <a:bodyPr anchor="b"/>
          <a:lstStyle>
            <a:lvl1pPr marL="0" indent="0">
              <a:buNone/>
              <a:defRPr sz="45000" b="0" i="1">
                <a:solidFill>
                  <a:srgbClr val="D0043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t-EE" dirty="0" smtClean="0"/>
              <a:t>1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98721" y="2215816"/>
            <a:ext cx="4751812" cy="2233784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54663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9300" y="685800"/>
            <a:ext cx="2349500" cy="23495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41500"/>
            <a:ext cx="2340000" cy="1191196"/>
          </a:xfrm>
          <a:noFill/>
          <a:ln>
            <a:noFill/>
          </a:ln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Lucida Grande"/>
              <a:buChar char="-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7555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</a:t>
            </a:r>
            <a:endParaRPr lang="en-US" sz="6600" b="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401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4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Lucida Grande"/>
              <a:buChar char="-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479800" y="685800"/>
            <a:ext cx="2349500" cy="23495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86076" y="1841500"/>
            <a:ext cx="2340000" cy="1191196"/>
          </a:xfr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34860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</a:t>
            </a:r>
            <a:endParaRPr lang="en-US" sz="6600" b="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8676" y="692696"/>
            <a:ext cx="2340000" cy="234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3263900"/>
            <a:ext cx="7772400" cy="2616200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Lucida Grande"/>
              <a:buChar char="-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184900" y="685800"/>
            <a:ext cx="2349500" cy="23495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191176" y="1841500"/>
            <a:ext cx="2340000" cy="1191196"/>
          </a:xfr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6191176" y="836712"/>
            <a:ext cx="1656184" cy="8640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</a:t>
            </a:r>
            <a:endParaRPr lang="en-US" sz="6600" b="0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566445" y="1036284"/>
            <a:ext cx="4212000" cy="421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0" y="2350070"/>
            <a:ext cx="3564566" cy="1732548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4699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7330" y="3418086"/>
            <a:ext cx="346656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4187176" y="-483571"/>
            <a:ext cx="7856510" cy="785651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287" y="1346174"/>
            <a:ext cx="3452119" cy="1902466"/>
          </a:xfr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930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4187176" y="-483571"/>
            <a:ext cx="7856510" cy="785651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1930" y="2617986"/>
            <a:ext cx="346656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04189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89" y="0"/>
            <a:ext cx="429391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470287" y="1346174"/>
            <a:ext cx="3921133" cy="1902466"/>
          </a:xfr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idx="11"/>
          </p:nvPr>
        </p:nvSpPr>
        <p:spPr>
          <a:xfrm>
            <a:off x="515430" y="3418086"/>
            <a:ext cx="387877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88694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89" y="0"/>
            <a:ext cx="429391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515430" y="2656086"/>
            <a:ext cx="3878770" cy="1732548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5453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i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0695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342900"/>
            <a:ext cx="8356600" cy="5346700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755900" y="5892800"/>
            <a:ext cx="5969000" cy="567540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t-E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8190296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0" y="365126"/>
            <a:ext cx="8356600" cy="1325563"/>
          </a:xfrm>
        </p:spPr>
        <p:txBody>
          <a:bodyPr/>
          <a:lstStyle>
            <a:lvl1pPr>
              <a:defRPr i="1" u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600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276474"/>
            <a:ext cx="8363190" cy="1133505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600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167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30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174"/>
          <p:cNvSpPr>
            <a:spLocks noGrp="1"/>
          </p:cNvSpPr>
          <p:nvPr>
            <p:ph type="pic" sz="quarter" idx="11"/>
          </p:nvPr>
        </p:nvSpPr>
        <p:spPr>
          <a:xfrm>
            <a:off x="9855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1" name="Picture Placeholder 6174"/>
          <p:cNvSpPr>
            <a:spLocks noGrp="1"/>
          </p:cNvSpPr>
          <p:nvPr>
            <p:ph type="pic" sz="quarter" idx="12"/>
          </p:nvPr>
        </p:nvSpPr>
        <p:spPr>
          <a:xfrm>
            <a:off x="34747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2" name="Picture Placeholder 6174"/>
          <p:cNvSpPr>
            <a:spLocks noGrp="1"/>
          </p:cNvSpPr>
          <p:nvPr>
            <p:ph type="pic" sz="quarter" idx="13"/>
          </p:nvPr>
        </p:nvSpPr>
        <p:spPr>
          <a:xfrm>
            <a:off x="5887745" y="14351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3" name="Picture Placeholder 6174"/>
          <p:cNvSpPr>
            <a:spLocks noGrp="1"/>
          </p:cNvSpPr>
          <p:nvPr>
            <p:ph type="pic" sz="quarter" idx="14"/>
          </p:nvPr>
        </p:nvSpPr>
        <p:spPr>
          <a:xfrm>
            <a:off x="68910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4" name="Picture Placeholder 6174"/>
          <p:cNvSpPr>
            <a:spLocks noGrp="1"/>
          </p:cNvSpPr>
          <p:nvPr>
            <p:ph type="pic" sz="quarter" idx="15"/>
          </p:nvPr>
        </p:nvSpPr>
        <p:spPr>
          <a:xfrm>
            <a:off x="44145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5" name="Picture Placeholder 6174"/>
          <p:cNvSpPr>
            <a:spLocks noGrp="1"/>
          </p:cNvSpPr>
          <p:nvPr>
            <p:ph type="pic" sz="quarter" idx="16"/>
          </p:nvPr>
        </p:nvSpPr>
        <p:spPr>
          <a:xfrm>
            <a:off x="1963445" y="3873500"/>
            <a:ext cx="1069984" cy="106998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7874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32512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676900" y="25273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/>
          </p:nvPr>
        </p:nvSpPr>
        <p:spPr>
          <a:xfrm>
            <a:off x="66802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21"/>
          </p:nvPr>
        </p:nvSpPr>
        <p:spPr>
          <a:xfrm>
            <a:off x="42037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2"/>
          </p:nvPr>
        </p:nvSpPr>
        <p:spPr>
          <a:xfrm>
            <a:off x="1752600" y="4965700"/>
            <a:ext cx="1498600" cy="889000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7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endParaRPr 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-168026"/>
            <a:ext cx="8363190" cy="1133505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26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MASTR 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58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99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>
            <a:lvl1pPr>
              <a:defRPr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529638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39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ac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31674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529638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78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1374605" y="1401004"/>
            <a:ext cx="612000" cy="313200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44374" cy="2702946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97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470900" cy="1325563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10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 hasCustomPrompt="1"/>
          </p:nvPr>
        </p:nvSpPr>
        <p:spPr>
          <a:xfrm>
            <a:off x="362866" y="568574"/>
            <a:ext cx="8363190" cy="1133505"/>
          </a:xfrm>
        </p:spPr>
        <p:txBody>
          <a:bodyPr anchor="t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2607308"/>
            <a:ext cx="7772400" cy="1496859"/>
          </a:xfrm>
        </p:spPr>
        <p:txBody>
          <a:bodyPr anchor="t"/>
          <a:lstStyle>
            <a:lvl1pPr algn="l">
              <a:lnSpc>
                <a:spcPct val="53000"/>
              </a:lnSpc>
              <a:defRPr sz="8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MASTR 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69" y="4114800"/>
            <a:ext cx="7182297" cy="1153632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442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 2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2814126"/>
          </a:xfrm>
        </p:spPr>
        <p:txBody>
          <a:bodyPr/>
          <a:lstStyle>
            <a:lvl1pPr>
              <a:defRPr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05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ed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>
            <a:lvl1pPr>
              <a:defRPr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529638" y="3182085"/>
            <a:ext cx="5928562" cy="1732548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176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ed 2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57074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529638" y="3182085"/>
            <a:ext cx="5928562" cy="1732548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74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red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470900" cy="1325563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45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red 2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 hasCustomPrompt="1"/>
          </p:nvPr>
        </p:nvSpPr>
        <p:spPr>
          <a:xfrm>
            <a:off x="362866" y="568574"/>
            <a:ext cx="8363190" cy="1133505"/>
          </a:xfrm>
        </p:spPr>
        <p:txBody>
          <a:bodyPr anchor="t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3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9640" y="1668974"/>
            <a:ext cx="5928560" cy="1325563"/>
          </a:xfrm>
        </p:spPr>
        <p:txBody>
          <a:bodyPr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110" name="Straight Connector 109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7564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Connector 109"/>
          <p:cNvCxnSpPr/>
          <p:nvPr userDrawn="1"/>
        </p:nvCxnSpPr>
        <p:spPr>
          <a:xfrm flipH="1">
            <a:off x="1374605" y="1401004"/>
            <a:ext cx="612000" cy="313200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526526" y="1665854"/>
            <a:ext cx="5944374" cy="1325563"/>
          </a:xfrm>
        </p:spPr>
        <p:txBody>
          <a:bodyPr/>
          <a:lstStyle>
            <a:lvl1pPr>
              <a:lnSpc>
                <a:spcPct val="100000"/>
              </a:lnSpc>
              <a:defRPr sz="36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529640" y="3182085"/>
            <a:ext cx="5928562" cy="1732548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0099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 userDrawn="1"/>
        </p:nvCxnSpPr>
        <p:spPr>
          <a:xfrm flipH="1">
            <a:off x="1374605" y="1401004"/>
            <a:ext cx="612000" cy="313200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1175893" y="1401004"/>
            <a:ext cx="612000" cy="3132000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555720" y="1784016"/>
            <a:ext cx="5724679" cy="2559384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7959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20" y="1834816"/>
            <a:ext cx="7909080" cy="4045284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Lucida Grande"/>
              <a:buChar char="-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46886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314574"/>
            <a:ext cx="7962900" cy="1234826"/>
          </a:xfrm>
        </p:spPr>
        <p:txBody>
          <a:bodyPr anchor="b"/>
          <a:lstStyle>
            <a:lvl1pPr>
              <a:lnSpc>
                <a:spcPct val="100000"/>
              </a:lnSpc>
              <a:defRPr sz="3200" i="0" spc="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5320" y="1834816"/>
            <a:ext cx="7909080" cy="4045284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Lucida Grande"/>
              <a:buChar char="-"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Lucida Grande"/>
              <a:buChar char="-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064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comparis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858963"/>
            <a:ext cx="3724275" cy="391226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5" y="1858963"/>
            <a:ext cx="3724275" cy="3912269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9033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theme" Target="../theme/theme1.xml"/><Relationship Id="rId3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67" y="5809451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5" r:id="rId3"/>
    <p:sldLayoutId id="2147483662" r:id="rId4"/>
    <p:sldLayoutId id="2147483668" r:id="rId5"/>
    <p:sldLayoutId id="2147483669" r:id="rId6"/>
    <p:sldLayoutId id="2147483686" r:id="rId7"/>
    <p:sldLayoutId id="2147483687" r:id="rId8"/>
    <p:sldLayoutId id="2147483689" r:id="rId9"/>
    <p:sldLayoutId id="2147483690" r:id="rId10"/>
    <p:sldLayoutId id="2147483677" r:id="rId11"/>
    <p:sldLayoutId id="2147483691" r:id="rId12"/>
    <p:sldLayoutId id="2147483692" r:id="rId13"/>
    <p:sldLayoutId id="2147483693" r:id="rId14"/>
    <p:sldLayoutId id="2147483678" r:id="rId15"/>
    <p:sldLayoutId id="2147483682" r:id="rId16"/>
    <p:sldLayoutId id="2147483670" r:id="rId17"/>
    <p:sldLayoutId id="2147483671" r:id="rId18"/>
    <p:sldLayoutId id="2147483683" r:id="rId19"/>
    <p:sldLayoutId id="2147483697" r:id="rId20"/>
    <p:sldLayoutId id="2147483676" r:id="rId21"/>
    <p:sldLayoutId id="2147483667" r:id="rId22"/>
    <p:sldLayoutId id="2147483679" r:id="rId23"/>
    <p:sldLayoutId id="2147483705" r:id="rId24"/>
    <p:sldLayoutId id="2147483707" r:id="rId25"/>
    <p:sldLayoutId id="2147483696" r:id="rId26"/>
    <p:sldLayoutId id="2147483681" r:id="rId27"/>
    <p:sldLayoutId id="2147483666" r:id="rId28"/>
    <p:sldLayoutId id="2147483688" r:id="rId29"/>
    <p:sldLayoutId id="2147483675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54000"/>
        </a:lnSpc>
        <a:spcBef>
          <a:spcPct val="0"/>
        </a:spcBef>
        <a:buNone/>
        <a:defRPr sz="6300" b="0" i="1" kern="1200" cap="all" spc="-300" baseline="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75000"/>
          </a:schemeClr>
        </a:buClr>
        <a:buFont typeface="Lucida Grande"/>
        <a:buChar char="-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9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7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Relationship Id="rId3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Relationship Id="rId3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/>
              </a:rPr>
              <a:t>Slideshow   title</a:t>
            </a:r>
            <a:endParaRPr lang="en-US" i="1" dirty="0">
              <a:latin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  <a:endParaRPr lang="en-US" dirty="0"/>
          </a:p>
          <a:p>
            <a:r>
              <a:rPr lang="en-US" dirty="0"/>
              <a:t>xx.xx.2017</a:t>
            </a:r>
          </a:p>
        </p:txBody>
      </p:sp>
    </p:spTree>
    <p:extLst>
      <p:ext uri="{BB962C8B-B14F-4D97-AF65-F5344CB8AC3E}">
        <p14:creationId xmlns:p14="http://schemas.microsoft.com/office/powerpoint/2010/main" val="12282299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in  four or five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26526" y="3178965"/>
            <a:ext cx="5928562" cy="173254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 err="1"/>
              <a:t>Pudandendam</a:t>
            </a:r>
            <a:r>
              <a:rPr lang="en-US" sz="2800" dirty="0"/>
              <a:t> </a:t>
            </a:r>
            <a:r>
              <a:rPr lang="en-US" sz="2800" dirty="0" err="1"/>
              <a:t>ratur</a:t>
            </a:r>
            <a:r>
              <a:rPr lang="en-US" sz="2800" dirty="0"/>
              <a:t> mod et res </a:t>
            </a:r>
            <a:r>
              <a:rPr lang="en-US" sz="2800" dirty="0" err="1"/>
              <a:t>autem</a:t>
            </a:r>
            <a:r>
              <a:rPr lang="en-US" sz="2800" dirty="0"/>
              <a:t> que </a:t>
            </a:r>
            <a:r>
              <a:rPr lang="en-US" sz="2800" dirty="0" err="1" smtClean="0"/>
              <a:t>prorerit</a:t>
            </a:r>
            <a:r>
              <a:rPr lang="et-EE" sz="2800" dirty="0" smtClean="0"/>
              <a:t> </a:t>
            </a:r>
            <a:r>
              <a:rPr lang="en-US" sz="2800" dirty="0" err="1" smtClean="0"/>
              <a:t>everem</a:t>
            </a:r>
            <a:r>
              <a:rPr lang="en-US" sz="2800" dirty="0" smtClean="0"/>
              <a:t> </a:t>
            </a:r>
            <a:r>
              <a:rPr lang="en-US" sz="2800" dirty="0" err="1"/>
              <a:t>fuga</a:t>
            </a:r>
            <a:r>
              <a:rPr lang="en-US" sz="2800" dirty="0"/>
              <a:t> </a:t>
            </a:r>
            <a:r>
              <a:rPr lang="en-US" sz="2800" dirty="0" err="1"/>
              <a:t>ipsunt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7210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5720" y="1961816"/>
            <a:ext cx="5724679" cy="255938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Pudandendam</a:t>
            </a:r>
            <a:r>
              <a:rPr lang="en-US" dirty="0"/>
              <a:t> </a:t>
            </a:r>
            <a:r>
              <a:rPr lang="en-US" dirty="0" err="1"/>
              <a:t>ratur</a:t>
            </a:r>
            <a:r>
              <a:rPr lang="en-US" dirty="0"/>
              <a:t> mod et res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prorerit</a:t>
            </a:r>
            <a:r>
              <a:rPr lang="et-EE" dirty="0"/>
              <a:t> </a:t>
            </a:r>
            <a:r>
              <a:rPr lang="en-US" dirty="0" err="1"/>
              <a:t>everem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 </a:t>
            </a:r>
            <a:r>
              <a:rPr lang="en-US" dirty="0" err="1"/>
              <a:t>ipsunt</a:t>
            </a:r>
            <a:r>
              <a:rPr lang="en-US" dirty="0"/>
              <a:t>. </a:t>
            </a:r>
            <a:r>
              <a:rPr lang="en-US" dirty="0" err="1"/>
              <a:t>Audant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ditatisci</a:t>
            </a:r>
            <a:r>
              <a:rPr lang="en-US" dirty="0"/>
              <a:t> </a:t>
            </a:r>
            <a:r>
              <a:rPr lang="en-US" dirty="0" err="1"/>
              <a:t>officil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t-EE" dirty="0"/>
              <a:t> </a:t>
            </a:r>
            <a:r>
              <a:rPr lang="en-US" dirty="0" err="1"/>
              <a:t>sequi</a:t>
            </a:r>
            <a:r>
              <a:rPr lang="en-US" dirty="0"/>
              <a:t> repro </a:t>
            </a:r>
            <a:r>
              <a:rPr lang="en-US" dirty="0" err="1" smtClean="0"/>
              <a:t>dolorep</a:t>
            </a:r>
            <a:r>
              <a:rPr lang="en-US" dirty="0" smtClean="0"/>
              <a:t> </a:t>
            </a:r>
            <a:r>
              <a:rPr lang="en-US" dirty="0" err="1"/>
              <a:t>tatamet</a:t>
            </a:r>
            <a:r>
              <a:rPr lang="en-US" dirty="0"/>
              <a:t> des </a:t>
            </a:r>
            <a:r>
              <a:rPr lang="en-US" dirty="0" smtClean="0"/>
              <a:t>exe.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815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44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.</a:t>
            </a:r>
          </a:p>
          <a:p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  <a:p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6739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706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lu_ivar_veermae_copyright_01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9053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velit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molestie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nostrud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nonummy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veniam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commodo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ipsum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lobortis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/>
              <a:t>autem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12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smtClean="0"/>
              <a:t>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7423027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title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41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905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droonivaade-Tallinna-Ülikoo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703" y="1070608"/>
            <a:ext cx="7772400" cy="1496859"/>
          </a:xfrm>
        </p:spPr>
        <p:txBody>
          <a:bodyPr/>
          <a:lstStyle/>
          <a:p>
            <a:r>
              <a:rPr lang="en-US" dirty="0" smtClean="0"/>
              <a:t>Slideshow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69" y="2578100"/>
            <a:ext cx="7182297" cy="1153632"/>
          </a:xfrm>
        </p:spPr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xx.xx.2017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258" y="5809105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76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74576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71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Lauri Veerde-virtuaaltuur-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66191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0" name="Picture Placeholder 9" descr="Lauri Veerde-virtuaaltuur-6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876" y="692696"/>
            <a:ext cx="2340001" cy="2340001"/>
          </a:xfrm>
        </p:spPr>
      </p:pic>
      <p:pic>
        <p:nvPicPr>
          <p:cNvPr id="11" name="Picture Placeholder 10" descr="Lauri Veerde-virtuaaltuur-7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6"/>
          <a:stretch/>
        </p:blipFill>
        <p:spPr>
          <a:xfrm>
            <a:off x="6156325" y="692150"/>
            <a:ext cx="2339975" cy="2339975"/>
          </a:xfr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 smtClean="0"/>
              <a:t>elit</a:t>
            </a:r>
            <a:endParaRPr lang="en-US" dirty="0" smtClean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320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etail-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 descr="Lauri Veerde-virtuaaltuur-7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6"/>
          <a:stretch/>
        </p:blipFill>
        <p:spPr/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540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 err="1"/>
              <a:t>exerci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tation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ullamcorper</a:t>
            </a:r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5" name="Picture Placeholder 4" descr="Detail-5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ln>
            <a:noFill/>
          </a:ln>
        </p:spPr>
      </p:sp>
      <p:pic>
        <p:nvPicPr>
          <p:cNvPr id="12" name="Picture Placeholder 9" descr="Lauri Veerde-virtuaaltuur-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876" y="692696"/>
            <a:ext cx="2340001" cy="2340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8834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409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IMG_9676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 smtClean="0"/>
              <a:t>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040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Placeholder 1" descr="arh-detail-IMG_8727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in </a:t>
            </a:r>
            <a:r>
              <a:rPr lang="en-US" dirty="0" smtClean="0"/>
              <a:t>up </a:t>
            </a:r>
            <a:r>
              <a:rPr lang="en-US" dirty="0"/>
              <a:t>to four rows</a:t>
            </a:r>
          </a:p>
        </p:txBody>
      </p:sp>
    </p:spTree>
    <p:extLst>
      <p:ext uri="{BB962C8B-B14F-4D97-AF65-F5344CB8AC3E}">
        <p14:creationId xmlns:p14="http://schemas.microsoft.com/office/powerpoint/2010/main" val="42415539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Lauri Veerde-virtuaaltuur-3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95400" y="4724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41816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Slideshow  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xx.xx.2017</a:t>
            </a:r>
          </a:p>
        </p:txBody>
      </p:sp>
    </p:spTree>
    <p:extLst>
      <p:ext uri="{BB962C8B-B14F-4D97-AF65-F5344CB8AC3E}">
        <p14:creationId xmlns:p14="http://schemas.microsoft.com/office/powerpoint/2010/main" val="24038102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rh-antropoloogide konverent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25630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9532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0287" y="368274"/>
            <a:ext cx="3921133" cy="1902466"/>
          </a:xfrm>
        </p:spPr>
        <p:txBody>
          <a:bodyPr/>
          <a:lstStyle/>
          <a:p>
            <a:r>
              <a:rPr lang="en-US" dirty="0"/>
              <a:t>Title in up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four rows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15430" y="2298700"/>
            <a:ext cx="3878770" cy="291543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6240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lu_ivar_veermae_copyright_004.tif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15430" y="2440186"/>
            <a:ext cx="3878770" cy="173254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833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MG_255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2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title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91267"/>
              </p:ext>
            </p:extLst>
          </p:nvPr>
        </p:nvGraphicFramePr>
        <p:xfrm>
          <a:off x="534546" y="1599974"/>
          <a:ext cx="8105689" cy="294415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505689">
                  <a:extLst>
                    <a:ext uri="{9D8B030D-6E8A-4147-A177-3AD203B41FA5}">
                      <a16:colId xmlns="" xmlns:a16="http://schemas.microsoft.com/office/drawing/2014/main" val="544082012"/>
                    </a:ext>
                  </a:extLst>
                </a:gridCol>
                <a:gridCol w="1800000">
                  <a:extLst>
                    <a:ext uri="{9D8B030D-6E8A-4147-A177-3AD203B41FA5}">
                      <a16:colId xmlns="" xmlns:a16="http://schemas.microsoft.com/office/drawing/2014/main" val="3237738140"/>
                    </a:ext>
                  </a:extLst>
                </a:gridCol>
                <a:gridCol w="1800000">
                  <a:extLst>
                    <a:ext uri="{9D8B030D-6E8A-4147-A177-3AD203B41FA5}">
                      <a16:colId xmlns="" xmlns:a16="http://schemas.microsoft.com/office/drawing/2014/main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Lorem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ipsum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 sit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amet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93605729"/>
                  </a:ext>
                </a:extLst>
              </a:tr>
              <a:tr h="50765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consectetuer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adipiscing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elit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nonummy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99310427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molestie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772336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 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1901031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commodo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61948627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delenit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37240540"/>
                  </a:ext>
                </a:extLst>
              </a:tr>
            </a:tbl>
          </a:graphicData>
        </a:graphic>
      </p:graphicFrame>
      <p:sp>
        <p:nvSpPr>
          <p:cNvPr id="5" name="Text Placeholder 2"/>
          <p:cNvSpPr txBox="1">
            <a:spLocks/>
          </p:cNvSpPr>
          <p:nvPr/>
        </p:nvSpPr>
        <p:spPr>
          <a:xfrm>
            <a:off x="2755900" y="5892800"/>
            <a:ext cx="5969000" cy="56754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37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title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32481"/>
              </p:ext>
            </p:extLst>
          </p:nvPr>
        </p:nvGraphicFramePr>
        <p:xfrm>
          <a:off x="534546" y="1527312"/>
          <a:ext cx="8114154" cy="6615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97916">
                  <a:extLst>
                    <a:ext uri="{9D8B030D-6E8A-4147-A177-3AD203B41FA5}">
                      <a16:colId xmlns:a16="http://schemas.microsoft.com/office/drawing/2014/main" xmlns="" val="544082012"/>
                    </a:ext>
                  </a:extLst>
                </a:gridCol>
                <a:gridCol w="2316238">
                  <a:extLst>
                    <a:ext uri="{9D8B030D-6E8A-4147-A177-3AD203B41FA5}">
                      <a16:colId xmlns:a16="http://schemas.microsoft.com/office/drawing/2014/main" xmlns="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commodo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110028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434607"/>
              </p:ext>
            </p:extLst>
          </p:nvPr>
        </p:nvGraphicFramePr>
        <p:xfrm>
          <a:off x="534546" y="2406629"/>
          <a:ext cx="8101454" cy="1726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88841">
                  <a:extLst>
                    <a:ext uri="{9D8B030D-6E8A-4147-A177-3AD203B41FA5}">
                      <a16:colId xmlns:a16="http://schemas.microsoft.com/office/drawing/2014/main" xmlns="" val="544082012"/>
                    </a:ext>
                  </a:extLst>
                </a:gridCol>
                <a:gridCol w="2312613">
                  <a:extLst>
                    <a:ext uri="{9D8B030D-6E8A-4147-A177-3AD203B41FA5}">
                      <a16:colId xmlns:a16="http://schemas.microsoft.com/office/drawing/2014/main" xmlns="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TEEMA </a:t>
                      </a:r>
                      <a:r>
                        <a:rPr lang="en-US" sz="1200" cap="all" spc="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Pealkiri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cap="all" spc="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laoreet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dolore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mag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feugiat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nulla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facilisis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93605729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wisi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enim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 minim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575032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adipiscing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05667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483795"/>
              </p:ext>
            </p:extLst>
          </p:nvPr>
        </p:nvGraphicFramePr>
        <p:xfrm>
          <a:off x="534546" y="4350892"/>
          <a:ext cx="8101454" cy="1016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88841">
                  <a:extLst>
                    <a:ext uri="{9D8B030D-6E8A-4147-A177-3AD203B41FA5}">
                      <a16:colId xmlns:a16="http://schemas.microsoft.com/office/drawing/2014/main" xmlns="" val="544082012"/>
                    </a:ext>
                  </a:extLst>
                </a:gridCol>
                <a:gridCol w="2312613">
                  <a:extLst>
                    <a:ext uri="{9D8B030D-6E8A-4147-A177-3AD203B41FA5}">
                      <a16:colId xmlns:a16="http://schemas.microsoft.com/office/drawing/2014/main" xmlns="" val="3806009969"/>
                    </a:ext>
                  </a:extLst>
                </a:gridCol>
              </a:tblGrid>
              <a:tr h="271356">
                <a:tc>
                  <a:txBody>
                    <a:bodyPr/>
                    <a:lstStyle/>
                    <a:p>
                      <a:r>
                        <a:rPr lang="en-US" sz="1200" cap="all" spc="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cap="all" spc="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17163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veniam</a:t>
                      </a:r>
                      <a:endPara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11002802"/>
                  </a:ext>
                </a:extLst>
              </a:tr>
              <a:tr h="354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Lorem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ipsum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3720" marR="123720" marT="61860" marB="61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93605729"/>
                  </a:ext>
                </a:extLst>
              </a:tr>
            </a:tbl>
          </a:graphicData>
        </a:graphic>
      </p:graphicFrame>
      <p:sp>
        <p:nvSpPr>
          <p:cNvPr id="9" name="Text Placeholder 2"/>
          <p:cNvSpPr txBox="1">
            <a:spLocks/>
          </p:cNvSpPr>
          <p:nvPr/>
        </p:nvSpPr>
        <p:spPr>
          <a:xfrm>
            <a:off x="2755900" y="5892800"/>
            <a:ext cx="5969000" cy="567540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955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eklid-crop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8397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01725" y="17041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056227" y="17041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33089" y="41558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576880" y="41431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Placeholder 36" descr="IMG_6819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8" name="Picture Placeholder 37" descr="Detail-5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Picture Placeholder 38" descr="DSC_078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2" name="Picture Placeholder 41" descr="teklid.jpg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1" name="Picture Placeholder 40" descr="DSCF0070 - Copy 2.JPG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0" name="Picture Placeholder 39" descr="IMG_0313-2098.jpg"/>
          <p:cNvPicPr>
            <a:picLocks noGrp="1" noChangeAspect="1"/>
          </p:cNvPicPr>
          <p:nvPr>
            <p:ph type="pic" sz="quarter" idx="16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4" name="Text Placeholder 25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255" name="Text Placeholder 25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Short text</a:t>
            </a:r>
            <a:br>
              <a:rPr lang="en-US" dirty="0"/>
            </a:br>
            <a:r>
              <a:rPr lang="en-US" dirty="0"/>
              <a:t>with five to seven words</a:t>
            </a:r>
          </a:p>
        </p:txBody>
      </p:sp>
      <p:sp>
        <p:nvSpPr>
          <p:cNvPr id="247" name="Title 2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title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448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14425" y="16914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068927" y="16914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45789" y="41304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589580" y="41304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8" name="Title 2207"/>
          <p:cNvSpPr>
            <a:spLocks noGrp="1"/>
          </p:cNvSpPr>
          <p:nvPr>
            <p:ph type="title"/>
          </p:nvPr>
        </p:nvSpPr>
        <p:spPr>
          <a:xfrm>
            <a:off x="375566" y="-168026"/>
            <a:ext cx="8363190" cy="1133505"/>
          </a:xfrm>
        </p:spPr>
        <p:txBody>
          <a:bodyPr/>
          <a:lstStyle/>
          <a:p>
            <a:r>
              <a:rPr lang="en-US" dirty="0" smtClean="0"/>
              <a:t>List title</a:t>
            </a:r>
            <a:endParaRPr lang="en-US" dirty="0"/>
          </a:p>
        </p:txBody>
      </p:sp>
      <p:sp>
        <p:nvSpPr>
          <p:cNvPr id="2209" name="Rectangle 2208"/>
          <p:cNvSpPr/>
          <p:nvPr/>
        </p:nvSpPr>
        <p:spPr>
          <a:xfrm>
            <a:off x="792534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3235223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5690163" y="2492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6689788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4223044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1747314" y="4961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12" y="1501901"/>
            <a:ext cx="842298" cy="75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62" y="1508126"/>
            <a:ext cx="877137" cy="75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536" y="1476120"/>
            <a:ext cx="707052" cy="86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991" y="3945381"/>
            <a:ext cx="818861" cy="82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247" y="4004870"/>
            <a:ext cx="942543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523" y="3971563"/>
            <a:ext cx="82943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71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Straight Connector 226"/>
          <p:cNvCxnSpPr/>
          <p:nvPr/>
        </p:nvCxnSpPr>
        <p:spPr>
          <a:xfrm flipH="1">
            <a:off x="2665225" y="18057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5119727" y="1805712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 flipH="1">
            <a:off x="6096589" y="38637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H="1">
            <a:off x="3640380" y="3863750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9" name="Rectangle 2208"/>
          <p:cNvSpPr/>
          <p:nvPr/>
        </p:nvSpPr>
        <p:spPr>
          <a:xfrm>
            <a:off x="843334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6" name="Rectangle 235"/>
          <p:cNvSpPr/>
          <p:nvPr/>
        </p:nvSpPr>
        <p:spPr>
          <a:xfrm>
            <a:off x="3286023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5740963" y="2111258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6740588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4273844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1798114" y="4199617"/>
            <a:ext cx="1498255" cy="8771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text</a:t>
            </a:r>
            <a:b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five to seven words</a:t>
            </a:r>
          </a:p>
        </p:txBody>
      </p:sp>
      <p:sp>
        <p:nvSpPr>
          <p:cNvPr id="20" name="Title 2207"/>
          <p:cNvSpPr>
            <a:spLocks noGrp="1"/>
          </p:cNvSpPr>
          <p:nvPr>
            <p:ph type="title"/>
          </p:nvPr>
        </p:nvSpPr>
        <p:spPr>
          <a:xfrm>
            <a:off x="375566" y="-168026"/>
            <a:ext cx="8363190" cy="1133505"/>
          </a:xfrm>
        </p:spPr>
        <p:txBody>
          <a:bodyPr/>
          <a:lstStyle/>
          <a:p>
            <a:r>
              <a:rPr lang="en-US" dirty="0" smtClean="0"/>
              <a:t>List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712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703" y="1172208"/>
            <a:ext cx="7772400" cy="1496859"/>
          </a:xfrm>
        </p:spPr>
        <p:txBody>
          <a:bodyPr/>
          <a:lstStyle/>
          <a:p>
            <a:r>
              <a:rPr lang="en-US" dirty="0"/>
              <a:t>Slideshow  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69" y="2679700"/>
            <a:ext cx="7182297" cy="1153632"/>
          </a:xfrm>
        </p:spPr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xx.xx.2017</a:t>
            </a:r>
          </a:p>
        </p:txBody>
      </p:sp>
    </p:spTree>
    <p:extLst>
      <p:ext uri="{BB962C8B-B14F-4D97-AF65-F5344CB8AC3E}">
        <p14:creationId xmlns:p14="http://schemas.microsoft.com/office/powerpoint/2010/main" val="22589969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tlu_ivar_veermae_copyright_00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8214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4102" y="1866762"/>
            <a:ext cx="4591936" cy="1325563"/>
          </a:xfrm>
        </p:spPr>
        <p:txBody>
          <a:bodyPr/>
          <a:lstStyle/>
          <a:p>
            <a:r>
              <a:rPr lang="et-EE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8069" y="3486204"/>
            <a:ext cx="7182297" cy="1669996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NAME</a:t>
            </a:r>
          </a:p>
          <a:p>
            <a:pPr marL="0" indent="0">
              <a:buNone/>
            </a:pPr>
            <a:r>
              <a:rPr lang="et-EE" dirty="0" smtClean="0"/>
              <a:t>name@tlu.ee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939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18703" y="2607308"/>
            <a:ext cx="7772400" cy="1496859"/>
          </a:xfrm>
        </p:spPr>
        <p:txBody>
          <a:bodyPr/>
          <a:lstStyle/>
          <a:p>
            <a:r>
              <a:rPr lang="en-US" dirty="0"/>
              <a:t>Slideshow  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08069" y="4114800"/>
            <a:ext cx="7182297" cy="1153632"/>
          </a:xfrm>
        </p:spPr>
        <p:txBody>
          <a:bodyPr/>
          <a:lstStyle/>
          <a:p>
            <a:r>
              <a:rPr lang="en-US" dirty="0" smtClean="0"/>
              <a:t>Name</a:t>
            </a:r>
          </a:p>
          <a:p>
            <a:r>
              <a:rPr lang="en-US" dirty="0" smtClean="0"/>
              <a:t>xx.xx.2017</a:t>
            </a:r>
          </a:p>
        </p:txBody>
      </p:sp>
    </p:spTree>
    <p:extLst>
      <p:ext uri="{BB962C8B-B14F-4D97-AF65-F5344CB8AC3E}">
        <p14:creationId xmlns:p14="http://schemas.microsoft.com/office/powerpoint/2010/main" val="12504879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497" y="2057187"/>
            <a:ext cx="6125306" cy="27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3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in  four or five words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941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in  four or five words</a:t>
            </a:r>
          </a:p>
        </p:txBody>
      </p:sp>
    </p:spTree>
    <p:extLst>
      <p:ext uri="{BB962C8B-B14F-4D97-AF65-F5344CB8AC3E}">
        <p14:creationId xmlns:p14="http://schemas.microsoft.com/office/powerpoint/2010/main" val="31355173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in  four or five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525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U slideshow">
  <a:themeElements>
    <a:clrScheme name="TL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LY">
      <a:majorFont>
        <a:latin typeface="Minion Pro Med Cond Disp"/>
        <a:ea typeface=""/>
        <a:cs typeface=""/>
      </a:majorFont>
      <a:minorFont>
        <a:latin typeface="Minion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559</Words>
  <Application>Microsoft Macintosh PowerPoint</Application>
  <PresentationFormat>On-screen Show (4:3)</PresentationFormat>
  <Paragraphs>154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Calibri</vt:lpstr>
      <vt:lpstr>ＭＳ Ｐゴシック</vt:lpstr>
      <vt:lpstr>Minion Pro</vt:lpstr>
      <vt:lpstr>TU slideshow</vt:lpstr>
      <vt:lpstr>Slideshow   title</vt:lpstr>
      <vt:lpstr>Slideshow Title</vt:lpstr>
      <vt:lpstr>Slideshow   title</vt:lpstr>
      <vt:lpstr>Slideshow   title</vt:lpstr>
      <vt:lpstr>Slideshow   title</vt:lpstr>
      <vt:lpstr>PowerPoint Presentation</vt:lpstr>
      <vt:lpstr>Title in  four or five words</vt:lpstr>
      <vt:lpstr>Title in  four or five words</vt:lpstr>
      <vt:lpstr>Title in  four or five words</vt:lpstr>
      <vt:lpstr>Title in  four or five words</vt:lpstr>
      <vt:lpstr>PowerPoint Presentation</vt:lpstr>
      <vt:lpstr>Title</vt:lpstr>
      <vt:lpstr>title</vt:lpstr>
      <vt:lpstr>title</vt:lpstr>
      <vt:lpstr>PowerPoint Presentation</vt:lpstr>
      <vt:lpstr>comparison</vt:lpstr>
      <vt:lpstr>comparison</vt:lpstr>
      <vt:lpstr>title</vt:lpstr>
      <vt:lpstr>PowerPoint Presentation</vt:lpstr>
      <vt:lpstr>PowerPoint Presentation</vt:lpstr>
      <vt:lpstr>PowerPoint Presentation</vt:lpstr>
      <vt:lpstr>PowerPoint Presentation</vt:lpstr>
      <vt:lpstr>title</vt:lpstr>
      <vt:lpstr>title</vt:lpstr>
      <vt:lpstr>title</vt:lpstr>
      <vt:lpstr>title</vt:lpstr>
      <vt:lpstr>PowerPoint Presentation</vt:lpstr>
      <vt:lpstr>Title in up to four rows</vt:lpstr>
      <vt:lpstr>PowerPoint Presentation</vt:lpstr>
      <vt:lpstr>PowerPoint Presentation</vt:lpstr>
      <vt:lpstr>Title in up  to four rows</vt:lpstr>
      <vt:lpstr>PowerPoint Presentation</vt:lpstr>
      <vt:lpstr>PowerPoint Presentation</vt:lpstr>
      <vt:lpstr>Table title</vt:lpstr>
      <vt:lpstr>Table title</vt:lpstr>
      <vt:lpstr>PowerPoint Presentation</vt:lpstr>
      <vt:lpstr>List title</vt:lpstr>
      <vt:lpstr>List title</vt:lpstr>
      <vt:lpstr>List title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TLU esitlus</dc:title>
  <dc:creator/>
  <cp:lastModifiedBy/>
  <cp:revision>1</cp:revision>
  <dcterms:created xsi:type="dcterms:W3CDTF">2017-11-28T11:48:14Z</dcterms:created>
  <dcterms:modified xsi:type="dcterms:W3CDTF">2018-02-12T07:22:46Z</dcterms:modified>
</cp:coreProperties>
</file>