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handoutMasterIdLst>
    <p:handoutMasterId r:id="rId42"/>
  </p:handoutMasterIdLst>
  <p:sldIdLst>
    <p:sldId id="336" r:id="rId2"/>
    <p:sldId id="316" r:id="rId3"/>
    <p:sldId id="337" r:id="rId4"/>
    <p:sldId id="338" r:id="rId5"/>
    <p:sldId id="322" r:id="rId6"/>
    <p:sldId id="304" r:id="rId7"/>
    <p:sldId id="305" r:id="rId8"/>
    <p:sldId id="319" r:id="rId9"/>
    <p:sldId id="261" r:id="rId10"/>
    <p:sldId id="306" r:id="rId11"/>
    <p:sldId id="323" r:id="rId12"/>
    <p:sldId id="307" r:id="rId13"/>
    <p:sldId id="308" r:id="rId14"/>
    <p:sldId id="328" r:id="rId15"/>
    <p:sldId id="309" r:id="rId16"/>
    <p:sldId id="310" r:id="rId17"/>
    <p:sldId id="326" r:id="rId18"/>
    <p:sldId id="311" r:id="rId19"/>
    <p:sldId id="312" r:id="rId20"/>
    <p:sldId id="313" r:id="rId21"/>
    <p:sldId id="344" r:id="rId22"/>
    <p:sldId id="315" r:id="rId23"/>
    <p:sldId id="320" r:id="rId24"/>
    <p:sldId id="321" r:id="rId25"/>
    <p:sldId id="324" r:id="rId26"/>
    <p:sldId id="339" r:id="rId27"/>
    <p:sldId id="263" r:id="rId28"/>
    <p:sldId id="340" r:id="rId29"/>
    <p:sldId id="329" r:id="rId30"/>
    <p:sldId id="341" r:id="rId31"/>
    <p:sldId id="342" r:id="rId32"/>
    <p:sldId id="343" r:id="rId33"/>
    <p:sldId id="289" r:id="rId34"/>
    <p:sldId id="317" r:id="rId35"/>
    <p:sldId id="327" r:id="rId36"/>
    <p:sldId id="283" r:id="rId37"/>
    <p:sldId id="282" r:id="rId38"/>
    <p:sldId id="334" r:id="rId39"/>
    <p:sldId id="330" r:id="rId40"/>
    <p:sldId id="279" r:id="rId41"/>
  </p:sldIdLst>
  <p:sldSz cx="9144000" cy="6858000" type="screen4x3"/>
  <p:notesSz cx="6858000" cy="9144000"/>
  <p:embeddedFontLst>
    <p:embeddedFont>
      <p:font typeface="Minion Pro" panose="02040503050201020203" pitchFamily="18" charset="0"/>
      <p:regular r:id="rId43"/>
      <p:bold r:id="rId44"/>
      <p:italic r:id="rId45"/>
    </p:embeddedFont>
    <p:embeddedFont>
      <p:font typeface="ＭＳ Ｐゴシック" panose="020B0600070205080204" pitchFamily="34" charset="-128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CABA"/>
    <a:srgbClr val="F68D2E"/>
    <a:srgbClr val="DF6636"/>
    <a:srgbClr val="D3BBA8"/>
    <a:srgbClr val="D0043C"/>
    <a:srgbClr val="A4D65E"/>
    <a:srgbClr val="6E6E6E"/>
    <a:srgbClr val="CFD0D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90" autoAdjust="0"/>
    <p:restoredTop sz="94660"/>
  </p:normalViewPr>
  <p:slideViewPr>
    <p:cSldViewPr snapToGrid="0">
      <p:cViewPr varScale="1">
        <p:scale>
          <a:sx n="83" d="100"/>
          <a:sy n="83" d="100"/>
        </p:scale>
        <p:origin x="89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180D4-4DC6-4819-B4B2-E14F72BA88D0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5CF15-7169-47EF-8D67-4C96863E3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4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slaid (val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8703" y="2607308"/>
            <a:ext cx="7772400" cy="1496859"/>
          </a:xfrm>
        </p:spPr>
        <p:txBody>
          <a:bodyPr anchor="t"/>
          <a:lstStyle>
            <a:lvl1pPr algn="l">
              <a:lnSpc>
                <a:spcPct val="53000"/>
              </a:lnSpc>
              <a:defRPr sz="8800" baseline="0">
                <a:latin typeface="Minion Pro" panose="02040503050201020203" pitchFamily="18" charset="0"/>
              </a:defRPr>
            </a:lvl1pPr>
          </a:lstStyle>
          <a:p>
            <a:r>
              <a:rPr lang="en-US" dirty="0" smtClean="0"/>
              <a:t>T</a:t>
            </a:r>
            <a:r>
              <a:rPr lang="et-EE" dirty="0" smtClean="0"/>
              <a:t>ähtis  pealkiri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8069" y="4114800"/>
            <a:ext cx="7182297" cy="1153632"/>
          </a:xfrm>
        </p:spPr>
        <p:txBody>
          <a:bodyPr lIns="36000" tIns="180000"/>
          <a:lstStyle>
            <a:lvl1pPr marL="0" indent="0" algn="l">
              <a:lnSpc>
                <a:spcPct val="50000"/>
              </a:lnSpc>
              <a:buNone/>
              <a:defRPr sz="2400" cap="small" spc="600" baseline="0">
                <a:latin typeface="Minion Pro" panose="020405030502010202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smtClean="0"/>
              <a:t>nimi</a:t>
            </a:r>
          </a:p>
          <a:p>
            <a:r>
              <a:rPr lang="et-EE" dirty="0" smtClean="0"/>
              <a:t>xx.xx.xxxx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99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õrdlu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858963"/>
            <a:ext cx="3724275" cy="39122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25" y="1858963"/>
            <a:ext cx="3724275" cy="39122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t-EE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96900" y="314574"/>
            <a:ext cx="7962900" cy="1234826"/>
          </a:xfrm>
        </p:spPr>
        <p:txBody>
          <a:bodyPr anchor="b"/>
          <a:lstStyle>
            <a:lvl1pPr>
              <a:lnSpc>
                <a:spcPct val="100000"/>
              </a:lnSpc>
              <a:defRPr sz="32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6" name="Picture 5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9970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11807" y="712816"/>
            <a:ext cx="3127768" cy="6654800"/>
          </a:xfrm>
        </p:spPr>
        <p:txBody>
          <a:bodyPr anchor="b"/>
          <a:lstStyle>
            <a:lvl1pPr marL="0" indent="0">
              <a:buNone/>
              <a:defRPr sz="45000" b="0" i="1">
                <a:solidFill>
                  <a:srgbClr val="6BCABA"/>
                </a:solidFill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pPr lvl="0"/>
            <a:r>
              <a:rPr lang="et-EE" dirty="0" smtClean="0"/>
              <a:t>1</a:t>
            </a:r>
          </a:p>
        </p:txBody>
      </p:sp>
      <p:pic>
        <p:nvPicPr>
          <p:cNvPr id="6" name="Picture 5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98721" y="2215816"/>
            <a:ext cx="4751812" cy="2233784"/>
          </a:xfrm>
        </p:spPr>
        <p:txBody>
          <a:bodyPr anchor="ctr"/>
          <a:lstStyle>
            <a:lvl1pPr marL="457200" indent="-457200">
              <a:buFont typeface="Lucida Grande"/>
              <a:buChar char="-"/>
              <a:defRPr sz="3200"/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54663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 ruut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9300" y="685800"/>
            <a:ext cx="2349500" cy="2349500"/>
          </a:xfrm>
          <a:prstGeom prst="rect">
            <a:avLst/>
          </a:prstGeom>
          <a:solidFill>
            <a:srgbClr val="6BCAB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55576" y="1841500"/>
            <a:ext cx="2340000" cy="1191196"/>
          </a:xfrm>
          <a:noFill/>
          <a:ln>
            <a:noFill/>
          </a:ln>
        </p:spPr>
        <p:txBody>
          <a:bodyPr lIns="180000" tIns="374400" rIns="180000" bIns="140400" anchor="b"/>
          <a:lstStyle>
            <a:lvl1pPr marL="0" indent="0" algn="l">
              <a:lnSpc>
                <a:spcPct val="100000"/>
              </a:lnSpc>
              <a:buClr>
                <a:schemeClr val="bg1"/>
              </a:buClr>
              <a:buSzPct val="210000"/>
              <a:buFont typeface="+mj-lt"/>
              <a:buNone/>
              <a:defRPr sz="2800" b="0" i="0" spc="300">
                <a:solidFill>
                  <a:schemeClr val="bg1"/>
                </a:solidFill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tähtis</a:t>
            </a:r>
            <a:r>
              <a:rPr lang="en-US" dirty="0" smtClean="0"/>
              <a:t> </a:t>
            </a:r>
            <a:r>
              <a:rPr lang="en-US" dirty="0" err="1" smtClean="0"/>
              <a:t>pealkiri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455876" y="692696"/>
            <a:ext cx="2340000" cy="234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56176" y="692696"/>
            <a:ext cx="2340000" cy="234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0" y="3263900"/>
            <a:ext cx="7772400" cy="2616200"/>
          </a:xfrm>
        </p:spPr>
        <p:txBody>
          <a:bodyPr anchor="t"/>
          <a:lstStyle>
            <a:lvl1pPr marL="457200" indent="-457200">
              <a:buFont typeface="Lucida Grande"/>
              <a:buChar char="-"/>
              <a:defRPr sz="2800"/>
            </a:lvl1pPr>
            <a:lvl2pPr marL="685800" indent="-228600">
              <a:buFont typeface="Lucida Grande"/>
              <a:buChar char="-"/>
              <a:defRPr sz="2400"/>
            </a:lvl2pPr>
            <a:lvl3pPr marL="1143000" indent="-228600">
              <a:buFont typeface="Lucida Grande"/>
              <a:buChar char="-"/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755576" y="836712"/>
            <a:ext cx="1656184" cy="8640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0000" tIns="374400" rIns="180000" bIns="140400" numCol="1" anchor="t" anchorCtr="0" compatLnSpc="1">
            <a:prstTxWarp prst="textNoShape">
              <a:avLst/>
            </a:prstTxWarp>
          </a:bodyPr>
          <a:lstStyle>
            <a:lvl1pPr marL="0" indent="0" algn="l" defTabSz="4492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210000"/>
              <a:buFont typeface="+mj-lt"/>
              <a:buNone/>
              <a:defRPr lang="en-GB" sz="3600" b="0" i="1" kern="1200">
                <a:solidFill>
                  <a:schemeClr val="bg1"/>
                </a:solidFill>
                <a:latin typeface="Minion Pro"/>
                <a:ea typeface="ＭＳ Ｐゴシック" panose="020B0600070205080204" pitchFamily="34" charset="-128"/>
                <a:cs typeface="Minion Pro"/>
              </a:defRPr>
            </a:lvl1pPr>
            <a:lvl2pPr marL="742950" indent="-28575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6600" b="0" i="1" dirty="0" smtClean="0">
                <a:latin typeface="Minion Pro" panose="02040503050201020203" pitchFamily="18" charset="0"/>
                <a:cs typeface="Minion Pro Med Cond Ital Disp"/>
              </a:rPr>
              <a:t>1.</a:t>
            </a:r>
            <a:endParaRPr lang="en-US" sz="6600" b="0" i="1" dirty="0">
              <a:latin typeface="Minion Pro" panose="02040503050201020203" pitchFamily="18" charset="0"/>
              <a:cs typeface="Minion Pro Med Cond Ital Disp"/>
            </a:endParaRPr>
          </a:p>
        </p:txBody>
      </p:sp>
      <p:pic>
        <p:nvPicPr>
          <p:cNvPr id="10" name="Picture 9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4010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 ruut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476" y="692696"/>
            <a:ext cx="2340000" cy="234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56176" y="692696"/>
            <a:ext cx="2340000" cy="234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0" y="3263900"/>
            <a:ext cx="7772400" cy="2616200"/>
          </a:xfrm>
        </p:spPr>
        <p:txBody>
          <a:bodyPr anchor="t"/>
          <a:lstStyle>
            <a:lvl1pPr marL="457200" indent="-457200">
              <a:buFont typeface="Lucida Grande"/>
              <a:buChar char="-"/>
              <a:defRPr sz="2800"/>
            </a:lvl1pPr>
            <a:lvl2pPr marL="685800" indent="-228600">
              <a:buFont typeface="Lucida Grande"/>
              <a:buChar char="-"/>
              <a:defRPr sz="2400"/>
            </a:lvl2pPr>
            <a:lvl3pPr marL="1143000" indent="-228600">
              <a:buFont typeface="Lucida Grande"/>
              <a:buChar char="-"/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479800" y="685800"/>
            <a:ext cx="2349500" cy="2349500"/>
          </a:xfrm>
          <a:prstGeom prst="rect">
            <a:avLst/>
          </a:prstGeom>
          <a:solidFill>
            <a:srgbClr val="6BCAB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486076" y="1841500"/>
            <a:ext cx="2340000" cy="1191196"/>
          </a:xfrm>
          <a:noFill/>
        </p:spPr>
        <p:txBody>
          <a:bodyPr lIns="180000" tIns="374400" rIns="180000" bIns="140400" anchor="b"/>
          <a:lstStyle>
            <a:lvl1pPr marL="0" indent="0" algn="l">
              <a:lnSpc>
                <a:spcPct val="100000"/>
              </a:lnSpc>
              <a:buClr>
                <a:schemeClr val="bg1"/>
              </a:buClr>
              <a:buSzPct val="210000"/>
              <a:buFont typeface="+mj-lt"/>
              <a:buNone/>
              <a:defRPr sz="2800" b="0" i="0" spc="300">
                <a:solidFill>
                  <a:schemeClr val="bg1"/>
                </a:solidFill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tähtis</a:t>
            </a:r>
            <a:r>
              <a:rPr lang="en-US" dirty="0" smtClean="0"/>
              <a:t> </a:t>
            </a:r>
            <a:r>
              <a:rPr lang="en-US" dirty="0" err="1" smtClean="0"/>
              <a:t>pealkiri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 userDrawn="1"/>
        </p:nvSpPr>
        <p:spPr bwMode="auto">
          <a:xfrm>
            <a:off x="3486076" y="836712"/>
            <a:ext cx="1656184" cy="8640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0000" tIns="374400" rIns="180000" bIns="140400" numCol="1" anchor="t" anchorCtr="0" compatLnSpc="1">
            <a:prstTxWarp prst="textNoShape">
              <a:avLst/>
            </a:prstTxWarp>
          </a:bodyPr>
          <a:lstStyle>
            <a:lvl1pPr marL="0" indent="0" algn="l" defTabSz="4492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210000"/>
              <a:buFont typeface="+mj-lt"/>
              <a:buNone/>
              <a:defRPr lang="en-GB" sz="3600" b="0" i="1" kern="1200">
                <a:solidFill>
                  <a:schemeClr val="bg1"/>
                </a:solidFill>
                <a:latin typeface="Minion Pro"/>
                <a:ea typeface="ＭＳ Ｐゴシック" panose="020B0600070205080204" pitchFamily="34" charset="-128"/>
                <a:cs typeface="Minion Pro"/>
              </a:defRPr>
            </a:lvl1pPr>
            <a:lvl2pPr marL="742950" indent="-28575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6600" b="0" i="1" dirty="0" smtClean="0">
                <a:latin typeface="Minion Pro" panose="02040503050201020203" pitchFamily="18" charset="0"/>
                <a:cs typeface="Minion Pro Med Cond Ital Disp"/>
              </a:rPr>
              <a:t>2.</a:t>
            </a:r>
            <a:endParaRPr lang="en-US" sz="6600" b="0" i="1" dirty="0">
              <a:latin typeface="Minion Pro" panose="02040503050201020203" pitchFamily="18" charset="0"/>
              <a:cs typeface="Minion Pro Med Cond Ital Disp"/>
            </a:endParaRPr>
          </a:p>
        </p:txBody>
      </p:sp>
      <p:pic>
        <p:nvPicPr>
          <p:cNvPr id="10" name="Picture 9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8708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 ruutu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455876" y="692696"/>
            <a:ext cx="2340000" cy="234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58676" y="692696"/>
            <a:ext cx="2340000" cy="234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0" y="3263900"/>
            <a:ext cx="7772400" cy="2616200"/>
          </a:xfrm>
        </p:spPr>
        <p:txBody>
          <a:bodyPr anchor="t"/>
          <a:lstStyle>
            <a:lvl1pPr marL="457200" indent="-457200">
              <a:buFont typeface="Lucida Grande"/>
              <a:buChar char="-"/>
              <a:defRPr sz="2800"/>
            </a:lvl1pPr>
            <a:lvl2pPr marL="685800" indent="-228600">
              <a:buFont typeface="Lucida Grande"/>
              <a:buChar char="-"/>
              <a:defRPr sz="2400"/>
            </a:lvl2pPr>
            <a:lvl3pPr marL="1143000" indent="-228600">
              <a:buFont typeface="Lucida Grande"/>
              <a:buChar char="-"/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184900" y="685800"/>
            <a:ext cx="2349500" cy="2349500"/>
          </a:xfrm>
          <a:prstGeom prst="rect">
            <a:avLst/>
          </a:prstGeom>
          <a:solidFill>
            <a:srgbClr val="6BCAB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191176" y="1841500"/>
            <a:ext cx="2340000" cy="1191196"/>
          </a:xfrm>
          <a:noFill/>
        </p:spPr>
        <p:txBody>
          <a:bodyPr lIns="180000" tIns="374400" rIns="180000" bIns="140400" anchor="b"/>
          <a:lstStyle>
            <a:lvl1pPr marL="0" indent="0" algn="l">
              <a:lnSpc>
                <a:spcPct val="100000"/>
              </a:lnSpc>
              <a:buClr>
                <a:schemeClr val="bg1"/>
              </a:buClr>
              <a:buSzPct val="210000"/>
              <a:buFont typeface="+mj-lt"/>
              <a:buNone/>
              <a:defRPr sz="2800" b="0" i="0" spc="300">
                <a:solidFill>
                  <a:schemeClr val="bg1"/>
                </a:solidFill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tähtis</a:t>
            </a:r>
            <a:r>
              <a:rPr lang="en-US" dirty="0" smtClean="0"/>
              <a:t> </a:t>
            </a:r>
            <a:r>
              <a:rPr lang="en-US" dirty="0" err="1" smtClean="0"/>
              <a:t>pealkiri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 userDrawn="1"/>
        </p:nvSpPr>
        <p:spPr bwMode="auto">
          <a:xfrm>
            <a:off x="6191176" y="836712"/>
            <a:ext cx="1656184" cy="8640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0000" tIns="374400" rIns="180000" bIns="140400" numCol="1" anchor="t" anchorCtr="0" compatLnSpc="1">
            <a:prstTxWarp prst="textNoShape">
              <a:avLst/>
            </a:prstTxWarp>
          </a:bodyPr>
          <a:lstStyle>
            <a:lvl1pPr marL="0" indent="0" algn="l" defTabSz="4492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210000"/>
              <a:buFont typeface="+mj-lt"/>
              <a:buNone/>
              <a:defRPr lang="en-GB" sz="3600" b="0" i="1" kern="1200">
                <a:solidFill>
                  <a:schemeClr val="bg1"/>
                </a:solidFill>
                <a:latin typeface="Minion Pro"/>
                <a:ea typeface="ＭＳ Ｐゴシック" panose="020B0600070205080204" pitchFamily="34" charset="-128"/>
                <a:cs typeface="Minion Pro"/>
              </a:defRPr>
            </a:lvl1pPr>
            <a:lvl2pPr marL="742950" indent="-28575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6600" b="0" i="1" dirty="0" smtClean="0">
                <a:latin typeface="Minion Pro" panose="02040503050201020203" pitchFamily="18" charset="0"/>
                <a:cs typeface="Minion Pro Med Cond Ital Disp"/>
              </a:rPr>
              <a:t>3.</a:t>
            </a:r>
            <a:endParaRPr lang="en-US" sz="6600" b="0" i="1" dirty="0">
              <a:latin typeface="Minion Pro" panose="02040503050201020203" pitchFamily="18" charset="0"/>
              <a:cs typeface="Minion Pro Med Cond Ital Disp"/>
            </a:endParaRPr>
          </a:p>
        </p:txBody>
      </p:sp>
      <p:pic>
        <p:nvPicPr>
          <p:cNvPr id="10" name="Picture 9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8708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ike ringpilt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5" name="Picture Placeholder 6174"/>
          <p:cNvSpPr>
            <a:spLocks noGrp="1"/>
          </p:cNvSpPr>
          <p:nvPr>
            <p:ph type="pic" sz="quarter" idx="11" hasCustomPrompt="1"/>
          </p:nvPr>
        </p:nvSpPr>
        <p:spPr>
          <a:xfrm>
            <a:off x="566445" y="1036284"/>
            <a:ext cx="4212000" cy="421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err="1" smtClean="0"/>
              <a:t>Add</a:t>
            </a:r>
            <a:r>
              <a:rPr lang="et-EE" dirty="0" smtClean="0"/>
              <a:t> Picture </a:t>
            </a:r>
            <a:r>
              <a:rPr lang="et-EE" dirty="0" err="1" smtClean="0"/>
              <a:t>or</a:t>
            </a:r>
            <a:r>
              <a:rPr lang="et-EE" dirty="0" smtClean="0"/>
              <a:t> </a:t>
            </a:r>
            <a:r>
              <a:rPr lang="et-EE" dirty="0" err="1" smtClean="0"/>
              <a:t>texture</a:t>
            </a:r>
            <a:r>
              <a:rPr lang="et-EE" dirty="0" smtClean="0"/>
              <a:t> </a:t>
            </a:r>
            <a:r>
              <a:rPr lang="et-EE" dirty="0" err="1" smtClean="0"/>
              <a:t>fill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0" y="2350070"/>
            <a:ext cx="3564566" cy="1732548"/>
          </a:xfrm>
        </p:spPr>
        <p:txBody>
          <a:bodyPr anchor="ctr"/>
          <a:lstStyle>
            <a:lvl1pPr marL="457200" indent="-457200">
              <a:buFont typeface="Lucida Grande"/>
              <a:buChar char="-"/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6" name="Picture 5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992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ur ringpilt + pealkiri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7330" y="3418086"/>
            <a:ext cx="3466560" cy="1732548"/>
          </a:xfrm>
        </p:spPr>
        <p:txBody>
          <a:bodyPr anchor="ctr"/>
          <a:lstStyle>
            <a:lvl1pPr marL="342900" indent="-342900">
              <a:buFont typeface="Lucida Grande"/>
              <a:buChar char="-"/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Picture Placeholder 6174"/>
          <p:cNvSpPr>
            <a:spLocks noGrp="1"/>
          </p:cNvSpPr>
          <p:nvPr>
            <p:ph type="pic" sz="quarter" idx="11" hasCustomPrompt="1"/>
          </p:nvPr>
        </p:nvSpPr>
        <p:spPr>
          <a:xfrm>
            <a:off x="4187176" y="-483571"/>
            <a:ext cx="7856510" cy="785651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err="1" smtClean="0"/>
              <a:t>Add</a:t>
            </a:r>
            <a:r>
              <a:rPr lang="et-EE" dirty="0" smtClean="0"/>
              <a:t> Picture </a:t>
            </a:r>
            <a:r>
              <a:rPr lang="et-EE" dirty="0" err="1" smtClean="0"/>
              <a:t>or</a:t>
            </a:r>
            <a:r>
              <a:rPr lang="et-EE" dirty="0" smtClean="0"/>
              <a:t> </a:t>
            </a:r>
            <a:r>
              <a:rPr lang="et-EE" dirty="0" err="1" smtClean="0"/>
              <a:t>texture</a:t>
            </a:r>
            <a:r>
              <a:rPr lang="et-EE" dirty="0" smtClean="0"/>
              <a:t> </a:t>
            </a:r>
            <a:r>
              <a:rPr lang="et-EE" dirty="0" err="1" smtClean="0"/>
              <a:t>fill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287" y="1346174"/>
            <a:ext cx="3452119" cy="1902466"/>
          </a:xfrm>
        </p:spPr>
        <p:txBody>
          <a:bodyPr/>
          <a:lstStyle>
            <a:lvl1pPr>
              <a:lnSpc>
                <a:spcPct val="100000"/>
              </a:lnSpc>
              <a:defRPr sz="28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6" name="Picture 5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302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ur ringpilt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174"/>
          <p:cNvSpPr>
            <a:spLocks noGrp="1"/>
          </p:cNvSpPr>
          <p:nvPr>
            <p:ph type="pic" sz="quarter" idx="11" hasCustomPrompt="1"/>
          </p:nvPr>
        </p:nvSpPr>
        <p:spPr>
          <a:xfrm>
            <a:off x="4187176" y="-483571"/>
            <a:ext cx="7856510" cy="785651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err="1" smtClean="0"/>
              <a:t>Add</a:t>
            </a:r>
            <a:r>
              <a:rPr lang="et-EE" dirty="0" smtClean="0"/>
              <a:t> Picture </a:t>
            </a:r>
            <a:r>
              <a:rPr lang="et-EE" dirty="0" err="1" smtClean="0"/>
              <a:t>or</a:t>
            </a:r>
            <a:r>
              <a:rPr lang="et-EE" dirty="0" smtClean="0"/>
              <a:t> </a:t>
            </a:r>
            <a:r>
              <a:rPr lang="et-EE" dirty="0" err="1" smtClean="0"/>
              <a:t>texture</a:t>
            </a:r>
            <a:r>
              <a:rPr lang="et-EE" dirty="0" smtClean="0"/>
              <a:t> </a:t>
            </a:r>
            <a:r>
              <a:rPr lang="et-EE" dirty="0" err="1" smtClean="0"/>
              <a:t>fill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1930" y="2617986"/>
            <a:ext cx="3466560" cy="1732548"/>
          </a:xfrm>
        </p:spPr>
        <p:txBody>
          <a:bodyPr anchor="ctr"/>
          <a:lstStyle>
            <a:lvl1pPr marL="342900" indent="-342900">
              <a:buFont typeface="Lucida Grande"/>
              <a:buChar char="-"/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6" name="Picture 5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1894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+ pealkiri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0"/>
          </p:nvPr>
        </p:nvSpPr>
        <p:spPr>
          <a:xfrm>
            <a:off x="4850089" y="0"/>
            <a:ext cx="4293911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470287" y="1346174"/>
            <a:ext cx="3921133" cy="1902466"/>
          </a:xfrm>
        </p:spPr>
        <p:txBody>
          <a:bodyPr/>
          <a:lstStyle>
            <a:lvl1pPr>
              <a:lnSpc>
                <a:spcPct val="100000"/>
              </a:lnSpc>
              <a:defRPr sz="28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42" name="Content Placeholder 2"/>
          <p:cNvSpPr>
            <a:spLocks noGrp="1"/>
          </p:cNvSpPr>
          <p:nvPr>
            <p:ph idx="11"/>
          </p:nvPr>
        </p:nvSpPr>
        <p:spPr>
          <a:xfrm>
            <a:off x="515430" y="3418086"/>
            <a:ext cx="3878770" cy="1732548"/>
          </a:xfrm>
        </p:spPr>
        <p:txBody>
          <a:bodyPr anchor="ctr"/>
          <a:lstStyle>
            <a:lvl1pPr marL="342900" indent="-342900">
              <a:buFont typeface="Lucida Grande"/>
              <a:buChar char="-"/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7" name="Picture 6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6947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0"/>
          </p:nvPr>
        </p:nvSpPr>
        <p:spPr>
          <a:xfrm>
            <a:off x="4850089" y="0"/>
            <a:ext cx="4293911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1"/>
          </p:nvPr>
        </p:nvSpPr>
        <p:spPr>
          <a:xfrm>
            <a:off x="515430" y="2656086"/>
            <a:ext cx="3878770" cy="1732548"/>
          </a:xfrm>
        </p:spPr>
        <p:txBody>
          <a:bodyPr anchor="ctr"/>
          <a:lstStyle>
            <a:lvl1pPr marL="342900" indent="-342900">
              <a:buFont typeface="Lucida Grande"/>
              <a:buChar char="-"/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5" name="Picture 4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53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01 (val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29640" y="1668974"/>
            <a:ext cx="5928560" cy="281412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6956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+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81000" y="342900"/>
            <a:ext cx="8356600" cy="5346700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 smtClean="0"/>
              <a:t>Pilt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755900" y="5892800"/>
            <a:ext cx="5969000" cy="567540"/>
          </a:xfrm>
        </p:spPr>
        <p:txBody>
          <a:bodyPr anchor="b"/>
          <a:lstStyle>
            <a:lvl1pPr marL="0" indent="0" algn="r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P</a:t>
            </a:r>
            <a:r>
              <a:rPr lang="et-EE" dirty="0" smtClean="0"/>
              <a:t>ildiallkiri</a:t>
            </a:r>
          </a:p>
        </p:txBody>
      </p:sp>
      <p:pic>
        <p:nvPicPr>
          <p:cNvPr id="7" name="Picture 6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2960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3700" y="365126"/>
            <a:ext cx="8356600" cy="1325563"/>
          </a:xfrm>
        </p:spPr>
        <p:txBody>
          <a:bodyPr/>
          <a:lstStyle/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6006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566" y="276474"/>
            <a:ext cx="8363190" cy="1133505"/>
          </a:xfrm>
        </p:spPr>
        <p:txBody>
          <a:bodyPr anchor="b"/>
          <a:lstStyle>
            <a:lvl1pPr>
              <a:lnSpc>
                <a:spcPct val="100000"/>
              </a:lnSpc>
              <a:defRPr sz="32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5" name="Picture 4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6002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1678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 err="1" smtClean="0"/>
              <a:t>pilt</a:t>
            </a:r>
            <a:endParaRPr lang="en-US" dirty="0"/>
          </a:p>
        </p:txBody>
      </p:sp>
      <p:pic>
        <p:nvPicPr>
          <p:cNvPr id="4" name="Picture 3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7097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174"/>
          <p:cNvSpPr>
            <a:spLocks noGrp="1"/>
          </p:cNvSpPr>
          <p:nvPr>
            <p:ph type="pic" sz="quarter" idx="11" hasCustomPrompt="1"/>
          </p:nvPr>
        </p:nvSpPr>
        <p:spPr>
          <a:xfrm>
            <a:off x="985545" y="1435100"/>
            <a:ext cx="1069984" cy="106998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smtClean="0"/>
              <a:t>pilt</a:t>
            </a:r>
            <a:endParaRPr lang="en-US" dirty="0"/>
          </a:p>
        </p:txBody>
      </p:sp>
      <p:sp>
        <p:nvSpPr>
          <p:cNvPr id="21" name="Picture Placeholder 6174"/>
          <p:cNvSpPr>
            <a:spLocks noGrp="1"/>
          </p:cNvSpPr>
          <p:nvPr>
            <p:ph type="pic" sz="quarter" idx="12" hasCustomPrompt="1"/>
          </p:nvPr>
        </p:nvSpPr>
        <p:spPr>
          <a:xfrm>
            <a:off x="3474745" y="1435100"/>
            <a:ext cx="1069984" cy="106998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smtClean="0"/>
              <a:t>pilt</a:t>
            </a:r>
            <a:endParaRPr lang="en-US" dirty="0"/>
          </a:p>
        </p:txBody>
      </p:sp>
      <p:sp>
        <p:nvSpPr>
          <p:cNvPr id="22" name="Picture Placeholder 6174"/>
          <p:cNvSpPr>
            <a:spLocks noGrp="1"/>
          </p:cNvSpPr>
          <p:nvPr>
            <p:ph type="pic" sz="quarter" idx="13" hasCustomPrompt="1"/>
          </p:nvPr>
        </p:nvSpPr>
        <p:spPr>
          <a:xfrm>
            <a:off x="5887745" y="1435100"/>
            <a:ext cx="1069984" cy="106998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smtClean="0"/>
              <a:t>pilt</a:t>
            </a:r>
            <a:endParaRPr lang="en-US" dirty="0"/>
          </a:p>
        </p:txBody>
      </p:sp>
      <p:sp>
        <p:nvSpPr>
          <p:cNvPr id="23" name="Picture Placeholder 6174"/>
          <p:cNvSpPr>
            <a:spLocks noGrp="1"/>
          </p:cNvSpPr>
          <p:nvPr>
            <p:ph type="pic" sz="quarter" idx="14" hasCustomPrompt="1"/>
          </p:nvPr>
        </p:nvSpPr>
        <p:spPr>
          <a:xfrm>
            <a:off x="6891045" y="3873500"/>
            <a:ext cx="1069984" cy="106998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smtClean="0"/>
              <a:t>pilt</a:t>
            </a:r>
            <a:endParaRPr lang="en-US" dirty="0"/>
          </a:p>
        </p:txBody>
      </p:sp>
      <p:sp>
        <p:nvSpPr>
          <p:cNvPr id="24" name="Picture Placeholder 6174"/>
          <p:cNvSpPr>
            <a:spLocks noGrp="1"/>
          </p:cNvSpPr>
          <p:nvPr>
            <p:ph type="pic" sz="quarter" idx="15" hasCustomPrompt="1"/>
          </p:nvPr>
        </p:nvSpPr>
        <p:spPr>
          <a:xfrm>
            <a:off x="4414545" y="3873500"/>
            <a:ext cx="1069984" cy="106998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smtClean="0"/>
              <a:t>pilt</a:t>
            </a:r>
            <a:endParaRPr lang="en-US" dirty="0"/>
          </a:p>
        </p:txBody>
      </p:sp>
      <p:sp>
        <p:nvSpPr>
          <p:cNvPr id="25" name="Picture Placeholder 6174"/>
          <p:cNvSpPr>
            <a:spLocks noGrp="1"/>
          </p:cNvSpPr>
          <p:nvPr>
            <p:ph type="pic" sz="quarter" idx="16" hasCustomPrompt="1"/>
          </p:nvPr>
        </p:nvSpPr>
        <p:spPr>
          <a:xfrm>
            <a:off x="1963445" y="3873500"/>
            <a:ext cx="1069984" cy="106998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smtClean="0"/>
              <a:t>pilt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87400" y="2527300"/>
            <a:ext cx="1498600" cy="889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r>
              <a:rPr lang="et-EE" dirty="0" smtClean="0"/>
              <a:t>Alampunkti tekst nelja või viie sõnaga</a:t>
            </a:r>
            <a:endParaRPr lang="en-US" dirty="0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3251200" y="2527300"/>
            <a:ext cx="1498600" cy="889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r>
              <a:rPr lang="et-EE" dirty="0" smtClean="0"/>
              <a:t>Alampunkti tekst nelja või viie sõnaga</a:t>
            </a:r>
            <a:endParaRPr lang="en-US" dirty="0"/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5676900" y="2527300"/>
            <a:ext cx="1498600" cy="889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r>
              <a:rPr lang="et-EE" dirty="0" smtClean="0"/>
              <a:t>Alampunkti tekst nelja või viie sõnaga</a:t>
            </a:r>
            <a:endParaRPr lang="en-US" dirty="0"/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6680200" y="4965700"/>
            <a:ext cx="1498600" cy="889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r>
              <a:rPr lang="et-EE" dirty="0" smtClean="0"/>
              <a:t>Alampunkti tekst nelja või viie sõnaga</a:t>
            </a:r>
            <a:endParaRPr lang="en-US" dirty="0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4203700" y="4965700"/>
            <a:ext cx="1498600" cy="889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r>
              <a:rPr lang="et-EE" dirty="0" smtClean="0"/>
              <a:t>Alampunkti tekst nelja või viie sõnaga</a:t>
            </a:r>
            <a:endParaRPr lang="en-US" dirty="0"/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1752600" y="4965700"/>
            <a:ext cx="1498600" cy="889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r>
              <a:rPr lang="et-EE" dirty="0" smtClean="0"/>
              <a:t>Alampunkti tekst nelja või viie sõnaga</a:t>
            </a:r>
            <a:endParaRPr lang="en-US" dirty="0"/>
          </a:p>
        </p:txBody>
      </p:sp>
      <p:sp>
        <p:nvSpPr>
          <p:cNvPr id="36" name="Title 1"/>
          <p:cNvSpPr>
            <a:spLocks noGrp="1"/>
          </p:cNvSpPr>
          <p:nvPr>
            <p:ph type="title" hasCustomPrompt="1"/>
          </p:nvPr>
        </p:nvSpPr>
        <p:spPr>
          <a:xfrm>
            <a:off x="375566" y="-168026"/>
            <a:ext cx="8363190" cy="1133505"/>
          </a:xfrm>
        </p:spPr>
        <p:txBody>
          <a:bodyPr anchor="b"/>
          <a:lstStyle>
            <a:lvl1pPr>
              <a:lnSpc>
                <a:spcPct val="100000"/>
              </a:lnSpc>
              <a:defRPr sz="32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17" name="Picture 16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6909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slaid (mus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8703" y="2607308"/>
            <a:ext cx="7772400" cy="1496859"/>
          </a:xfrm>
        </p:spPr>
        <p:txBody>
          <a:bodyPr anchor="t"/>
          <a:lstStyle>
            <a:lvl1pPr algn="l">
              <a:lnSpc>
                <a:spcPct val="53000"/>
              </a:lnSpc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MAST</a:t>
            </a:r>
            <a:r>
              <a:rPr lang="et-EE" dirty="0" smtClean="0"/>
              <a:t>e</a:t>
            </a:r>
            <a:r>
              <a:rPr lang="en-US" dirty="0" smtClean="0"/>
              <a:t>R TITLE 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8069" y="4114800"/>
            <a:ext cx="7182297" cy="1153632"/>
          </a:xfrm>
        </p:spPr>
        <p:txBody>
          <a:bodyPr lIns="36000" tIns="180000"/>
          <a:lstStyle>
            <a:lvl1pPr marL="0" indent="0" algn="l">
              <a:lnSpc>
                <a:spcPct val="50000"/>
              </a:lnSpc>
              <a:buNone/>
              <a:defRPr sz="2400" cap="small" spc="6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 smtClean="0"/>
              <a:t>Name</a:t>
            </a:r>
            <a:endParaRPr lang="et-EE" dirty="0" smtClean="0"/>
          </a:p>
          <a:p>
            <a:r>
              <a:rPr lang="et-EE" dirty="0" smtClean="0"/>
              <a:t>xx.xx.2017</a:t>
            </a:r>
            <a:endParaRPr lang="en-US" dirty="0"/>
          </a:p>
        </p:txBody>
      </p:sp>
      <p:pic>
        <p:nvPicPr>
          <p:cNvPr id="5" name="Picture 4" descr="DTI-est-valg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2" y="5715707"/>
            <a:ext cx="2167946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558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(mus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9640" y="1668974"/>
            <a:ext cx="5928560" cy="281412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DTI-est-valg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2" y="5715707"/>
            <a:ext cx="2167946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8992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+ selgitus 01 (mus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529640" y="1668974"/>
            <a:ext cx="5928560" cy="132556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2529640" y="3182085"/>
            <a:ext cx="5928562" cy="1732548"/>
          </a:xfrm>
        </p:spPr>
        <p:txBody>
          <a:bodyPr/>
          <a:lstStyle>
            <a:lvl1pPr marL="457200" indent="-457200">
              <a:buFont typeface="Lucida Grande"/>
              <a:buChar char="-"/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7" name="Picture 6" descr="DTI-est-valg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2" y="5715707"/>
            <a:ext cx="2167946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939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+ selgitus 02 (mus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526526" y="1665854"/>
            <a:ext cx="5931674" cy="1325563"/>
          </a:xfrm>
        </p:spPr>
        <p:txBody>
          <a:bodyPr/>
          <a:lstStyle>
            <a:lvl1pPr>
              <a:lnSpc>
                <a:spcPct val="100000"/>
              </a:lnSpc>
              <a:defRPr sz="3600" i="0" spc="600">
                <a:solidFill>
                  <a:srgbClr val="FFFFFF"/>
                </a:solidFill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529640" y="3182085"/>
            <a:ext cx="5928562" cy="1732548"/>
          </a:xfrm>
        </p:spPr>
        <p:txBody>
          <a:bodyPr/>
          <a:lstStyle>
            <a:lvl1pPr marL="457200" indent="-457200">
              <a:buFont typeface="Lucida Grande"/>
              <a:buChar char="-"/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8" name="Picture 7" descr="DTI-est-valg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2" y="5715707"/>
            <a:ext cx="2167946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0786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02 (val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H="1">
            <a:off x="1374605" y="1401004"/>
            <a:ext cx="612000" cy="313200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526526" y="1665854"/>
            <a:ext cx="5944374" cy="2702946"/>
          </a:xfrm>
        </p:spPr>
        <p:txBody>
          <a:bodyPr/>
          <a:lstStyle>
            <a:lvl1pPr>
              <a:lnSpc>
                <a:spcPct val="100000"/>
              </a:lnSpc>
              <a:defRPr sz="36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11" name="Picture 10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9770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01 (mus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0200" y="365126"/>
            <a:ext cx="84709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 descr="DTI-est-valg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2" y="5715707"/>
            <a:ext cx="2167946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310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02 (mus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/>
          <p:cNvSpPr>
            <a:spLocks noGrp="1"/>
          </p:cNvSpPr>
          <p:nvPr>
            <p:ph type="title" hasCustomPrompt="1"/>
          </p:nvPr>
        </p:nvSpPr>
        <p:spPr>
          <a:xfrm>
            <a:off x="362866" y="568574"/>
            <a:ext cx="8363190" cy="1133505"/>
          </a:xfrm>
        </p:spPr>
        <p:txBody>
          <a:bodyPr anchor="t"/>
          <a:lstStyle>
            <a:lvl1pPr>
              <a:lnSpc>
                <a:spcPct val="100000"/>
              </a:lnSpc>
              <a:defRPr sz="3200" i="0" spc="600">
                <a:solidFill>
                  <a:schemeClr val="bg1"/>
                </a:solidFill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4" name="Picture 3" descr="DTI-est-valg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2" y="5715707"/>
            <a:ext cx="2167946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5331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slaid (punane)">
    <p:bg>
      <p:bgPr>
        <a:solidFill>
          <a:srgbClr val="6BCA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8703" y="2607308"/>
            <a:ext cx="7772400" cy="1496859"/>
          </a:xfrm>
        </p:spPr>
        <p:txBody>
          <a:bodyPr anchor="t"/>
          <a:lstStyle>
            <a:lvl1pPr algn="l">
              <a:lnSpc>
                <a:spcPct val="53000"/>
              </a:lnSpc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MAST</a:t>
            </a:r>
            <a:r>
              <a:rPr lang="et-EE" dirty="0" smtClean="0"/>
              <a:t>e</a:t>
            </a:r>
            <a:r>
              <a:rPr lang="en-US" dirty="0" smtClean="0"/>
              <a:t>R </a:t>
            </a:r>
            <a:r>
              <a:rPr lang="en-US" dirty="0" smtClean="0"/>
              <a:t>TITLE 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8069" y="4114800"/>
            <a:ext cx="7182297" cy="1153632"/>
          </a:xfrm>
        </p:spPr>
        <p:txBody>
          <a:bodyPr lIns="36000" tIns="180000"/>
          <a:lstStyle>
            <a:lvl1pPr marL="0" indent="0" algn="l">
              <a:lnSpc>
                <a:spcPct val="50000"/>
              </a:lnSpc>
              <a:buNone/>
              <a:defRPr sz="2400" cap="small" spc="6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 smtClean="0"/>
              <a:t>Name</a:t>
            </a:r>
            <a:endParaRPr lang="et-EE" dirty="0" smtClean="0"/>
          </a:p>
          <a:p>
            <a:r>
              <a:rPr lang="et-EE" dirty="0" smtClean="0"/>
              <a:t>xx.xx.2017</a:t>
            </a:r>
            <a:endParaRPr lang="en-US" dirty="0"/>
          </a:p>
        </p:txBody>
      </p:sp>
      <p:pic>
        <p:nvPicPr>
          <p:cNvPr id="5" name="Picture 4" descr="DTI-est-valg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2" y="5715707"/>
            <a:ext cx="2167946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442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(punane)">
    <p:bg>
      <p:bgPr>
        <a:solidFill>
          <a:srgbClr val="6BCA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9640" y="1668974"/>
            <a:ext cx="5928560" cy="281412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DTI-est-valg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2" y="5715707"/>
            <a:ext cx="2167946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3053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+ selgitus 01 (punane)">
    <p:bg>
      <p:bgPr>
        <a:solidFill>
          <a:srgbClr val="6BCA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529640" y="1668974"/>
            <a:ext cx="5928560" cy="132556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2529640" y="3182085"/>
            <a:ext cx="5928562" cy="1732548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Lucida Grande"/>
              <a:buChar char="-"/>
              <a:defRPr sz="280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rgbClr val="FFFFFF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7" name="Picture 6" descr="DTI-est-valg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2" y="5715707"/>
            <a:ext cx="2167946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1766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+ selgitus 02 (punane)">
    <p:bg>
      <p:bgPr>
        <a:solidFill>
          <a:srgbClr val="6BCA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526526" y="1665854"/>
            <a:ext cx="5603709" cy="1325563"/>
          </a:xfrm>
        </p:spPr>
        <p:txBody>
          <a:bodyPr/>
          <a:lstStyle>
            <a:lvl1pPr>
              <a:lnSpc>
                <a:spcPct val="100000"/>
              </a:lnSpc>
              <a:defRPr sz="3600" i="0" spc="600">
                <a:solidFill>
                  <a:srgbClr val="FFFFFF"/>
                </a:solidFill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529640" y="3182085"/>
            <a:ext cx="5928562" cy="1732548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Lucida Grande"/>
              <a:buChar char="-"/>
              <a:defRPr sz="280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rgbClr val="FFFFFF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8" name="Picture 7" descr="DTI-est-valg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2" y="5715707"/>
            <a:ext cx="2167946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3746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01 (punane)">
    <p:bg>
      <p:bgPr>
        <a:solidFill>
          <a:srgbClr val="6BCA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0200" y="365126"/>
            <a:ext cx="84709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 descr="DTI-est-valg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2" y="5715707"/>
            <a:ext cx="2167946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0456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02 (punane)">
    <p:bg>
      <p:bgPr>
        <a:solidFill>
          <a:srgbClr val="6BCA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/>
          <p:cNvSpPr>
            <a:spLocks noGrp="1"/>
          </p:cNvSpPr>
          <p:nvPr>
            <p:ph type="title" hasCustomPrompt="1"/>
          </p:nvPr>
        </p:nvSpPr>
        <p:spPr>
          <a:xfrm>
            <a:off x="362866" y="568574"/>
            <a:ext cx="8363190" cy="1133505"/>
          </a:xfrm>
        </p:spPr>
        <p:txBody>
          <a:bodyPr anchor="t"/>
          <a:lstStyle>
            <a:lvl1pPr>
              <a:lnSpc>
                <a:spcPct val="100000"/>
              </a:lnSpc>
              <a:defRPr sz="3200" i="0" spc="600">
                <a:solidFill>
                  <a:schemeClr val="bg1"/>
                </a:solidFill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5" name="Picture 4" descr="DTI-est-valg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2" y="5715707"/>
            <a:ext cx="2167946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7319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es selgitusega 01 (val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9640" y="1668974"/>
            <a:ext cx="5928560" cy="1325563"/>
          </a:xfrm>
        </p:spPr>
        <p:txBody>
          <a:bodyPr/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9640" y="3182085"/>
            <a:ext cx="5928562" cy="1732548"/>
          </a:xfrm>
        </p:spPr>
        <p:txBody>
          <a:bodyPr/>
          <a:lstStyle>
            <a:lvl1pPr marL="457200" indent="-457200">
              <a:buFont typeface="Lucida Grande"/>
              <a:buChar char="-"/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110" name="Straight Connector 109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5649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selgitusega 02 (val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2526526" y="1665854"/>
            <a:ext cx="5944374" cy="1325563"/>
          </a:xfrm>
        </p:spPr>
        <p:txBody>
          <a:bodyPr/>
          <a:lstStyle>
            <a:lvl1pPr>
              <a:lnSpc>
                <a:spcPct val="100000"/>
              </a:lnSpc>
              <a:defRPr sz="36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43" name="Content Placeholder 2"/>
          <p:cNvSpPr>
            <a:spLocks noGrp="1"/>
          </p:cNvSpPr>
          <p:nvPr>
            <p:ph idx="1"/>
          </p:nvPr>
        </p:nvSpPr>
        <p:spPr>
          <a:xfrm>
            <a:off x="2529640" y="3182085"/>
            <a:ext cx="5928562" cy="1732548"/>
          </a:xfrm>
        </p:spPr>
        <p:txBody>
          <a:bodyPr/>
          <a:lstStyle>
            <a:lvl1pPr marL="457200" indent="-457200">
              <a:buFont typeface="Lucida Grande"/>
              <a:buChar char="-"/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6" name="Picture 5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994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g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2"/>
          <p:cNvSpPr>
            <a:spLocks noGrp="1"/>
          </p:cNvSpPr>
          <p:nvPr>
            <p:ph idx="1"/>
          </p:nvPr>
        </p:nvSpPr>
        <p:spPr>
          <a:xfrm>
            <a:off x="2555720" y="1784016"/>
            <a:ext cx="5724679" cy="2559384"/>
          </a:xfrm>
        </p:spPr>
        <p:txBody>
          <a:bodyPr anchor="ctr"/>
          <a:lstStyle>
            <a:lvl1pPr marL="457200" indent="-457200">
              <a:buFont typeface="Lucida Grande"/>
              <a:buChar char="-"/>
              <a:defRPr sz="3200"/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5" name="Picture 4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5976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tt pealkirjag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320" y="1834816"/>
            <a:ext cx="7909080" cy="4045284"/>
          </a:xfrm>
        </p:spPr>
        <p:txBody>
          <a:bodyPr anchor="t"/>
          <a:lstStyle>
            <a:lvl1pPr marL="457200" indent="-457200">
              <a:buFont typeface="Lucida Grande"/>
              <a:buChar char="-"/>
              <a:defRPr sz="2800"/>
            </a:lvl1pPr>
            <a:lvl2pPr marL="685800" indent="-228600">
              <a:buFont typeface="Lucida Grande"/>
              <a:buChar char="-"/>
              <a:defRPr sz="2400"/>
            </a:lvl2pPr>
            <a:lvl3pPr marL="1143000" indent="-228600">
              <a:buFont typeface="Lucida Grande"/>
              <a:buChar char="-"/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6" name="Picture 5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8864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tt pealkirjag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96900" y="314574"/>
            <a:ext cx="7962900" cy="1234826"/>
          </a:xfrm>
        </p:spPr>
        <p:txBody>
          <a:bodyPr anchor="b"/>
          <a:lstStyle>
            <a:lvl1pPr>
              <a:lnSpc>
                <a:spcPct val="100000"/>
              </a:lnSpc>
              <a:defRPr sz="32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5320" y="1834816"/>
            <a:ext cx="7909080" cy="4045284"/>
          </a:xfrm>
        </p:spPr>
        <p:txBody>
          <a:bodyPr anchor="t"/>
          <a:lstStyle>
            <a:lvl1pPr marL="457200" indent="-457200">
              <a:buFont typeface="Lucida Grande"/>
              <a:buChar char="-"/>
              <a:defRPr sz="2800"/>
            </a:lvl1pPr>
            <a:lvl2pPr marL="685800" indent="-228600">
              <a:buFont typeface="Lucida Grande"/>
              <a:buChar char="-"/>
              <a:defRPr sz="2400"/>
            </a:lvl2pPr>
            <a:lvl3pPr marL="1143000" indent="-228600">
              <a:buFont typeface="Lucida Grande"/>
              <a:buChar char="-"/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8" name="Picture 7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471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õrdlu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858963"/>
            <a:ext cx="3724275" cy="39122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25" y="1858963"/>
            <a:ext cx="3724275" cy="39122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t-EE" dirty="0"/>
          </a:p>
        </p:txBody>
      </p:sp>
      <p:pic>
        <p:nvPicPr>
          <p:cNvPr id="7" name="Picture 6" descr="DTI-es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6" y="5706416"/>
            <a:ext cx="2164705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386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 smtClean="0"/>
              <a:t>CLICK TO EDIT 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56767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85" r:id="rId3"/>
    <p:sldLayoutId id="2147483662" r:id="rId4"/>
    <p:sldLayoutId id="2147483668" r:id="rId5"/>
    <p:sldLayoutId id="2147483669" r:id="rId6"/>
    <p:sldLayoutId id="2147483686" r:id="rId7"/>
    <p:sldLayoutId id="2147483687" r:id="rId8"/>
    <p:sldLayoutId id="2147483689" r:id="rId9"/>
    <p:sldLayoutId id="2147483690" r:id="rId10"/>
    <p:sldLayoutId id="2147483677" r:id="rId11"/>
    <p:sldLayoutId id="2147483691" r:id="rId12"/>
    <p:sldLayoutId id="2147483692" r:id="rId13"/>
    <p:sldLayoutId id="2147483693" r:id="rId14"/>
    <p:sldLayoutId id="2147483678" r:id="rId15"/>
    <p:sldLayoutId id="2147483682" r:id="rId16"/>
    <p:sldLayoutId id="2147483670" r:id="rId17"/>
    <p:sldLayoutId id="2147483671" r:id="rId18"/>
    <p:sldLayoutId id="2147483683" r:id="rId19"/>
    <p:sldLayoutId id="2147483697" r:id="rId20"/>
    <p:sldLayoutId id="2147483676" r:id="rId21"/>
    <p:sldLayoutId id="2147483667" r:id="rId22"/>
    <p:sldLayoutId id="2147483679" r:id="rId23"/>
    <p:sldLayoutId id="2147483705" r:id="rId24"/>
    <p:sldLayoutId id="2147483706" r:id="rId25"/>
    <p:sldLayoutId id="2147483696" r:id="rId26"/>
    <p:sldLayoutId id="2147483681" r:id="rId27"/>
    <p:sldLayoutId id="2147483666" r:id="rId28"/>
    <p:sldLayoutId id="2147483688" r:id="rId29"/>
    <p:sldLayoutId id="2147483675" r:id="rId30"/>
    <p:sldLayoutId id="2147483698" r:id="rId31"/>
    <p:sldLayoutId id="2147483699" r:id="rId32"/>
    <p:sldLayoutId id="2147483700" r:id="rId33"/>
    <p:sldLayoutId id="2147483701" r:id="rId34"/>
    <p:sldLayoutId id="2147483702" r:id="rId35"/>
    <p:sldLayoutId id="2147483703" r:id="rId36"/>
    <p:sldLayoutId id="2147483704" r:id="rId3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54000"/>
        </a:lnSpc>
        <a:spcBef>
          <a:spcPct val="0"/>
        </a:spcBef>
        <a:buNone/>
        <a:defRPr sz="6300" b="0" i="1" kern="1200" cap="all" spc="-300" baseline="0">
          <a:solidFill>
            <a:schemeClr val="tx1"/>
          </a:solidFill>
          <a:latin typeface="Minion Pro" panose="02040503050201020203" pitchFamily="18" charset="0"/>
          <a:ea typeface="+mj-ea"/>
          <a:cs typeface="Minion Pro" panose="020405030502010202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75000"/>
          </a:schemeClr>
        </a:buClr>
        <a:buFont typeface="Lucida Grande"/>
        <a:buChar char="-"/>
        <a:defRPr sz="2000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75000"/>
          </a:schemeClr>
        </a:buClr>
        <a:buFont typeface="Lucida Grande"/>
        <a:buChar char="-"/>
        <a:defRPr sz="1900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75000"/>
          </a:schemeClr>
        </a:buClr>
        <a:buFont typeface="Lucida Grande"/>
        <a:buChar char="-"/>
        <a:defRPr sz="1800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75000"/>
          </a:schemeClr>
        </a:buClr>
        <a:buFont typeface="Lucida Grande"/>
        <a:buChar char="-"/>
        <a:defRPr sz="1700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75000"/>
          </a:schemeClr>
        </a:buClr>
        <a:buFont typeface="Lucida Grande"/>
        <a:buChar char="-"/>
        <a:defRPr sz="1800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/>
              <a:t>Esitluse pealkiri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smtClean="0"/>
              <a:t>Nimi</a:t>
            </a:r>
          </a:p>
          <a:p>
            <a:r>
              <a:rPr lang="et-EE" dirty="0" smtClean="0"/>
              <a:t>xx.xx.xxxx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937491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55720" y="1961816"/>
            <a:ext cx="5724679" cy="255938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Pudandendam</a:t>
            </a:r>
            <a:r>
              <a:rPr lang="en-US" dirty="0"/>
              <a:t> </a:t>
            </a:r>
            <a:r>
              <a:rPr lang="en-US" dirty="0" err="1"/>
              <a:t>ratur</a:t>
            </a:r>
            <a:r>
              <a:rPr lang="en-US" dirty="0"/>
              <a:t> mod et res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prorerit</a:t>
            </a:r>
            <a:r>
              <a:rPr lang="et-EE" dirty="0"/>
              <a:t> </a:t>
            </a:r>
            <a:r>
              <a:rPr lang="en-US" dirty="0" err="1"/>
              <a:t>everem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 </a:t>
            </a:r>
            <a:r>
              <a:rPr lang="en-US" dirty="0" err="1"/>
              <a:t>ipsunt</a:t>
            </a:r>
            <a:r>
              <a:rPr lang="en-US" dirty="0"/>
              <a:t>. </a:t>
            </a:r>
            <a:r>
              <a:rPr lang="en-US" dirty="0" err="1"/>
              <a:t>Audant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ditatisci</a:t>
            </a:r>
            <a:r>
              <a:rPr lang="en-US" dirty="0"/>
              <a:t> </a:t>
            </a:r>
            <a:r>
              <a:rPr lang="en-US" dirty="0" err="1"/>
              <a:t>officil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t-EE" dirty="0"/>
              <a:t> </a:t>
            </a:r>
            <a:r>
              <a:rPr lang="en-US" dirty="0" err="1"/>
              <a:t>sequi</a:t>
            </a:r>
            <a:r>
              <a:rPr lang="en-US" dirty="0"/>
              <a:t> repro </a:t>
            </a:r>
            <a:r>
              <a:rPr lang="en-US" dirty="0" err="1" smtClean="0"/>
              <a:t>dolorep</a:t>
            </a:r>
            <a:r>
              <a:rPr lang="en-US" dirty="0" smtClean="0"/>
              <a:t> </a:t>
            </a:r>
            <a:r>
              <a:rPr lang="en-US" dirty="0" err="1"/>
              <a:t>tatamet</a:t>
            </a:r>
            <a:r>
              <a:rPr lang="en-US" dirty="0"/>
              <a:t> des </a:t>
            </a:r>
            <a:r>
              <a:rPr lang="en-US" dirty="0" smtClean="0"/>
              <a:t>exe.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81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0200" y="365126"/>
            <a:ext cx="84709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Vahe</a:t>
            </a:r>
            <a:r>
              <a:rPr lang="en-US" dirty="0" smtClean="0">
                <a:solidFill>
                  <a:srgbClr val="FFFFFF"/>
                </a:solidFill>
              </a:rPr>
              <a:t>-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pealkiri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44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Pealkiri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.</a:t>
            </a:r>
          </a:p>
          <a:p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66739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Pealkiri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97069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programming-1857236_1920-02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8993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Võrdlus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velit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/>
              <a:t>molestie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/>
              <a:t>nostrud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/>
              <a:t>nonummy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/>
              <a:t>veniam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commodo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/>
              <a:t>ipsum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/>
              <a:t>lobortis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/>
              <a:t>autem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112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smtClean="0"/>
              <a:t>in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võrdlus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3027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77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0905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S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374576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 descr="droonivaade-Tallinna-Ülikool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703" y="1070608"/>
            <a:ext cx="7772400" cy="1496859"/>
          </a:xfrm>
        </p:spPr>
        <p:txBody>
          <a:bodyPr/>
          <a:lstStyle/>
          <a:p>
            <a:r>
              <a:rPr lang="en-US" dirty="0" err="1" smtClean="0"/>
              <a:t>Esitluse</a:t>
            </a:r>
            <a:r>
              <a:rPr lang="en-US" dirty="0" smtClean="0"/>
              <a:t> </a:t>
            </a:r>
            <a:r>
              <a:rPr lang="en-US" dirty="0" err="1" smtClean="0"/>
              <a:t>pikk</a:t>
            </a:r>
            <a:r>
              <a:rPr lang="en-US" dirty="0" smtClean="0"/>
              <a:t> </a:t>
            </a:r>
            <a:r>
              <a:rPr lang="en-US" dirty="0" err="1" smtClean="0"/>
              <a:t>pealkiri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069" y="2578100"/>
            <a:ext cx="7182297" cy="1153632"/>
          </a:xfrm>
        </p:spPr>
        <p:txBody>
          <a:bodyPr/>
          <a:lstStyle/>
          <a:p>
            <a:r>
              <a:rPr lang="en-US" dirty="0" err="1" smtClean="0"/>
              <a:t>Nimi</a:t>
            </a:r>
            <a:endParaRPr lang="en-US" dirty="0" smtClean="0"/>
          </a:p>
          <a:p>
            <a:r>
              <a:rPr lang="en-US" dirty="0" err="1" smtClean="0"/>
              <a:t>xx.xx.xxxx</a:t>
            </a:r>
            <a:endParaRPr lang="en-US" dirty="0" smtClean="0"/>
          </a:p>
        </p:txBody>
      </p:sp>
      <p:pic>
        <p:nvPicPr>
          <p:cNvPr id="6" name="Picture 5" descr="DTI-est-val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686" y="5715707"/>
            <a:ext cx="2167946" cy="1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0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716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dsc-2476-943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52944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pealkiri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 smtClean="0"/>
              <a:t>elit</a:t>
            </a:r>
            <a:endParaRPr lang="en-US" dirty="0" smtClean="0"/>
          </a:p>
          <a:p>
            <a:pPr lvl="1"/>
            <a:r>
              <a:rPr lang="en-US" dirty="0" err="1"/>
              <a:t>exerci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err="1"/>
              <a:t>tation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err="1"/>
              <a:t>ullamcorper</a:t>
            </a:r>
            <a:r>
              <a:rPr lang="en-US" dirty="0"/>
              <a:t> </a:t>
            </a:r>
          </a:p>
        </p:txBody>
      </p:sp>
      <p:pic>
        <p:nvPicPr>
          <p:cNvPr id="8" name="Picture Placeholder 10" descr="farmavita2-53-444-546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5876" y="692696"/>
            <a:ext cx="2340000" cy="2340000"/>
          </a:xfrm>
        </p:spPr>
      </p:pic>
      <p:pic>
        <p:nvPicPr>
          <p:cNvPr id="9" name="Picture Placeholder 7" descr="code-2620118_1920.jp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692696"/>
            <a:ext cx="2340000" cy="2340000"/>
          </a:xfrm>
        </p:spPr>
      </p:pic>
    </p:spTree>
    <p:extLst>
      <p:ext uri="{BB962C8B-B14F-4D97-AF65-F5344CB8AC3E}">
        <p14:creationId xmlns:p14="http://schemas.microsoft.com/office/powerpoint/2010/main" val="1048320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1"/>
            <a:r>
              <a:rPr lang="en-US" dirty="0" err="1"/>
              <a:t>exerci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tation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ullamcorper</a:t>
            </a:r>
            <a:r>
              <a:rPr lang="en-US" dirty="0"/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pealkiri</a:t>
            </a:r>
            <a:endParaRPr lang="en-US" dirty="0"/>
          </a:p>
        </p:txBody>
      </p:sp>
      <p:pic>
        <p:nvPicPr>
          <p:cNvPr id="10" name="Picture Placeholder 7" descr="code-2620118_1920.jp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692696"/>
            <a:ext cx="2340000" cy="2340000"/>
          </a:xfrm>
        </p:spPr>
      </p:pic>
      <p:pic>
        <p:nvPicPr>
          <p:cNvPr id="11" name="Picture Placeholder 9" descr="IMG_9152-191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676" y="692696"/>
            <a:ext cx="2340000" cy="2340000"/>
          </a:xfrm>
        </p:spPr>
      </p:pic>
    </p:spTree>
    <p:extLst>
      <p:ext uri="{BB962C8B-B14F-4D97-AF65-F5344CB8AC3E}">
        <p14:creationId xmlns:p14="http://schemas.microsoft.com/office/powerpoint/2010/main" val="22689540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1"/>
            <a:r>
              <a:rPr lang="en-US" dirty="0" err="1"/>
              <a:t>exerci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tation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ullamcorper</a:t>
            </a:r>
            <a:r>
              <a:rPr lang="en-US" dirty="0"/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pealkiri</a:t>
            </a:r>
            <a:endParaRPr lang="en-US" dirty="0"/>
          </a:p>
        </p:txBody>
      </p:sp>
      <p:pic>
        <p:nvPicPr>
          <p:cNvPr id="9" name="Picture Placeholder 9" descr="IMG_9152-191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676" y="692696"/>
            <a:ext cx="2340000" cy="2340000"/>
          </a:xfrm>
        </p:spPr>
      </p:pic>
      <p:pic>
        <p:nvPicPr>
          <p:cNvPr id="10" name="Picture Placeholder 3" descr="farmavita2-53-444-546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5876" y="692696"/>
            <a:ext cx="2340000" cy="2340000"/>
          </a:xfrm>
        </p:spPr>
      </p:pic>
    </p:spTree>
    <p:extLst>
      <p:ext uri="{BB962C8B-B14F-4D97-AF65-F5344CB8AC3E}">
        <p14:creationId xmlns:p14="http://schemas.microsoft.com/office/powerpoint/2010/main" val="2981883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Vahe</a:t>
            </a:r>
            <a:r>
              <a:rPr lang="en-US" dirty="0" smtClean="0">
                <a:solidFill>
                  <a:srgbClr val="FFFFFF"/>
                </a:solidFill>
              </a:rPr>
              <a:t>-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pealkiri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410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Placeholder 3" descr="graphicstock-top-view-of-working-desk-with-three-multiethnic-people-working-business-teamwork-brainstorming-concept_rafiD6FJ-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445" y="1036284"/>
            <a:ext cx="4212000" cy="4212000"/>
          </a:xfrm>
        </p:spPr>
      </p:pic>
    </p:spTree>
    <p:extLst>
      <p:ext uri="{BB962C8B-B14F-4D97-AF65-F5344CB8AC3E}">
        <p14:creationId xmlns:p14="http://schemas.microsoft.com/office/powerpoint/2010/main" val="1984929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" name="Picture Placeholder 1" descr="arh-detail-IMG_8727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Kuni</a:t>
            </a:r>
            <a:r>
              <a:rPr lang="en-US" dirty="0" smtClean="0"/>
              <a:t> </a:t>
            </a:r>
            <a:r>
              <a:rPr lang="en-US" dirty="0" err="1" smtClean="0"/>
              <a:t>nelja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realine</a:t>
            </a:r>
            <a:r>
              <a:rPr lang="en-US" dirty="0" smtClean="0"/>
              <a:t> </a:t>
            </a:r>
            <a:r>
              <a:rPr lang="en-US" dirty="0" err="1" smtClean="0"/>
              <a:t>pealkiri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53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Placeholder 4" descr="graphicstock-hipster-man-in-striped-black-and-white-sweatshirt-wearing-virtual-reality-goggles-studio-shot-on-gray-background_B_xXj9NBz-.jp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7176" y="-483571"/>
            <a:ext cx="7856510" cy="7856510"/>
          </a:xfrm>
        </p:spPr>
      </p:pic>
    </p:spTree>
    <p:extLst>
      <p:ext uri="{BB962C8B-B14F-4D97-AF65-F5344CB8AC3E}">
        <p14:creationId xmlns:p14="http://schemas.microsoft.com/office/powerpoint/2010/main" val="388949017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rh-antropoloogide konverents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48292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703" y="1070608"/>
            <a:ext cx="7772400" cy="1496859"/>
          </a:xfrm>
        </p:spPr>
        <p:txBody>
          <a:bodyPr/>
          <a:lstStyle/>
          <a:p>
            <a:r>
              <a:rPr lang="en-US" dirty="0" err="1" smtClean="0"/>
              <a:t>Esitluse</a:t>
            </a:r>
            <a:r>
              <a:rPr lang="en-US" dirty="0" smtClean="0"/>
              <a:t> </a:t>
            </a:r>
            <a:r>
              <a:rPr lang="en-US" dirty="0" err="1" smtClean="0"/>
              <a:t>pikk</a:t>
            </a:r>
            <a:r>
              <a:rPr lang="en-US" dirty="0" smtClean="0"/>
              <a:t> </a:t>
            </a:r>
            <a:r>
              <a:rPr lang="en-US" dirty="0" err="1" smtClean="0"/>
              <a:t>pealkiri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069" y="2578100"/>
            <a:ext cx="7182297" cy="1153632"/>
          </a:xfrm>
        </p:spPr>
        <p:txBody>
          <a:bodyPr/>
          <a:lstStyle/>
          <a:p>
            <a:r>
              <a:rPr lang="en-US" dirty="0" err="1" smtClean="0"/>
              <a:t>Nimi</a:t>
            </a:r>
            <a:endParaRPr lang="en-US" dirty="0" smtClean="0"/>
          </a:p>
          <a:p>
            <a:r>
              <a:rPr lang="en-US" dirty="0" err="1" smtClean="0"/>
              <a:t>xx.xx.xxxx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0702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0287" y="528821"/>
            <a:ext cx="3921133" cy="1902466"/>
          </a:xfrm>
        </p:spPr>
        <p:txBody>
          <a:bodyPr/>
          <a:lstStyle/>
          <a:p>
            <a:r>
              <a:rPr lang="en-US" dirty="0" err="1"/>
              <a:t>Kuni</a:t>
            </a:r>
            <a:r>
              <a:rPr lang="en-US" dirty="0"/>
              <a:t> </a:t>
            </a:r>
            <a:r>
              <a:rPr lang="en-US" dirty="0" err="1"/>
              <a:t>nelja</a:t>
            </a:r>
            <a:r>
              <a:rPr lang="en-US" dirty="0"/>
              <a:t> </a:t>
            </a:r>
            <a:r>
              <a:rPr lang="en-US" dirty="0" err="1"/>
              <a:t>realine</a:t>
            </a:r>
            <a:r>
              <a:rPr lang="en-US" dirty="0"/>
              <a:t> </a:t>
            </a:r>
            <a:r>
              <a:rPr lang="en-US" dirty="0" err="1"/>
              <a:t>pealkiri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515430" y="2438550"/>
            <a:ext cx="3878770" cy="325930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Placeholder 5" descr="graphicstock-smiling-handsome-hipster-holding-laptop-in-hands-and-looking-at-camera-isolated-gray-background_HLb8n_XO3g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0089" y="0"/>
            <a:ext cx="4293911" cy="6858000"/>
          </a:xfrm>
        </p:spPr>
      </p:pic>
    </p:spTree>
    <p:extLst>
      <p:ext uri="{BB962C8B-B14F-4D97-AF65-F5344CB8AC3E}">
        <p14:creationId xmlns:p14="http://schemas.microsoft.com/office/powerpoint/2010/main" val="183340939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Placeholder 3" descr="0o1a5639-1770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0089" y="0"/>
            <a:ext cx="4293911" cy="6858000"/>
          </a:xfrm>
        </p:spPr>
      </p:pic>
    </p:spTree>
    <p:extLst>
      <p:ext uri="{BB962C8B-B14F-4D97-AF65-F5344CB8AC3E}">
        <p14:creationId xmlns:p14="http://schemas.microsoft.com/office/powerpoint/2010/main" val="210483900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ildiallkiri</a:t>
            </a:r>
            <a:endParaRPr lang="en-US" dirty="0"/>
          </a:p>
        </p:txBody>
      </p:sp>
      <p:pic>
        <p:nvPicPr>
          <p:cNvPr id="5" name="Picture Placeholder 9" descr="graphicstock-man-using-digital-device-make-payments-online-shopping-and-icon-customer-network-connection-on-screen_rukg_UoPxje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342900"/>
            <a:ext cx="8356600" cy="5346700"/>
          </a:xfrm>
        </p:spPr>
      </p:pic>
    </p:spTree>
    <p:extLst>
      <p:ext uri="{BB962C8B-B14F-4D97-AF65-F5344CB8AC3E}">
        <p14:creationId xmlns:p14="http://schemas.microsoft.com/office/powerpoint/2010/main" val="353784951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TABELI PEALKIRI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616078"/>
              </p:ext>
            </p:extLst>
          </p:nvPr>
        </p:nvGraphicFramePr>
        <p:xfrm>
          <a:off x="534546" y="1599974"/>
          <a:ext cx="8105689" cy="294415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505689">
                  <a:extLst>
                    <a:ext uri="{9D8B030D-6E8A-4147-A177-3AD203B41FA5}">
                      <a16:colId xmlns:a16="http://schemas.microsoft.com/office/drawing/2014/main" val="544082012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23773814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806009969"/>
                    </a:ext>
                  </a:extLst>
                </a:gridCol>
              </a:tblGrid>
              <a:tr h="271356">
                <a:tc>
                  <a:txBody>
                    <a:bodyPr/>
                    <a:lstStyle/>
                    <a:p>
                      <a:r>
                        <a:rPr lang="en-US" sz="1200" cap="all" spc="200" baseline="0" dirty="0" err="1" smtClean="0">
                          <a:solidFill>
                            <a:schemeClr val="tx1"/>
                          </a:solidFill>
                          <a:latin typeface="Minion Pro" panose="02040503050201020203" pitchFamily="18" charset="0"/>
                        </a:rPr>
                        <a:t>Pealkiri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cap="all" spc="200" baseline="0" dirty="0" err="1" smtClean="0">
                          <a:solidFill>
                            <a:schemeClr val="tx1"/>
                          </a:solidFill>
                          <a:latin typeface="Minion Pro" panose="02040503050201020203" pitchFamily="18" charset="0"/>
                        </a:rPr>
                        <a:t>pealkiri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cap="all" spc="200" baseline="0" dirty="0" err="1" smtClean="0">
                          <a:solidFill>
                            <a:schemeClr val="tx1"/>
                          </a:solidFill>
                          <a:latin typeface="Minion Pro" panose="02040503050201020203" pitchFamily="18" charset="0"/>
                        </a:rPr>
                        <a:t>pealkiri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163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Tekst</a:t>
                      </a:r>
                      <a:endParaRPr lang="en-US" sz="1200" dirty="0" smtClean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00 000</a:t>
                      </a:r>
                      <a:endParaRPr lang="en-US" sz="1200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00 000</a:t>
                      </a:r>
                    </a:p>
                  </a:txBody>
                  <a:tcPr marL="123720" marR="123720" marT="61860" marB="61860" anchor="ctr"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100280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Tekst</a:t>
                      </a:r>
                      <a:endParaRPr lang="en-US" sz="1200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00 000</a:t>
                      </a: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00 000</a:t>
                      </a:r>
                      <a:endParaRPr lang="en-US" sz="1200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605729"/>
                  </a:ext>
                </a:extLst>
              </a:tr>
              <a:tr h="50765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Pikem</a:t>
                      </a: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tekst</a:t>
                      </a: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/>
                      </a:r>
                      <a:br>
                        <a:rPr lang="en-US" sz="1200" dirty="0" smtClean="0">
                          <a:latin typeface="Minion Pro" panose="02040503050201020203" pitchFamily="18" charset="0"/>
                        </a:rPr>
                      </a:br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kahel</a:t>
                      </a: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 real</a:t>
                      </a:r>
                      <a:endParaRPr lang="en-US" sz="1200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00 000</a:t>
                      </a: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00 000</a:t>
                      </a:r>
                      <a:endParaRPr lang="en-US" sz="1200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310427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Tekst</a:t>
                      </a:r>
                      <a:endParaRPr lang="en-US" sz="1200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00 000</a:t>
                      </a: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00 000</a:t>
                      </a:r>
                      <a:endParaRPr lang="en-US" sz="1200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6772336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err="1" smtClean="0">
                          <a:latin typeface="Minion Pro" panose="02040503050201020203" pitchFamily="18" charset="0"/>
                        </a:rPr>
                        <a:t>Olulisem</a:t>
                      </a:r>
                      <a:r>
                        <a:rPr lang="en-US" sz="1200" b="1" baseline="0" dirty="0" smtClean="0">
                          <a:latin typeface="Minion Pro" panose="02040503050201020203" pitchFamily="18" charset="0"/>
                        </a:rPr>
                        <a:t> </a:t>
                      </a:r>
                      <a:r>
                        <a:rPr lang="en-US" sz="1200" b="1" dirty="0" err="1" smtClean="0">
                          <a:latin typeface="Minion Pro" panose="02040503050201020203" pitchFamily="18" charset="0"/>
                        </a:rPr>
                        <a:t>tekst</a:t>
                      </a:r>
                      <a:endParaRPr lang="en-US" sz="1200" b="1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Minion Pro" panose="02040503050201020203" pitchFamily="18" charset="0"/>
                        </a:rPr>
                        <a:t>00 000</a:t>
                      </a: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Minion Pro" panose="02040503050201020203" pitchFamily="18" charset="0"/>
                        </a:rPr>
                        <a:t>00 000</a:t>
                      </a:r>
                      <a:endParaRPr lang="en-US" sz="1200" b="1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901031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Tekst</a:t>
                      </a:r>
                      <a:endParaRPr lang="en-US" sz="1200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00 000</a:t>
                      </a: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00 000</a:t>
                      </a:r>
                      <a:endParaRPr lang="en-US" sz="1200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948627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Tekst</a:t>
                      </a:r>
                      <a:endParaRPr lang="en-US" sz="1200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00 000</a:t>
                      </a: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00 000</a:t>
                      </a:r>
                      <a:endParaRPr lang="en-US" sz="1200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T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C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240540"/>
                  </a:ext>
                </a:extLst>
              </a:tr>
            </a:tbl>
          </a:graphicData>
        </a:graphic>
      </p:graphicFrame>
      <p:sp>
        <p:nvSpPr>
          <p:cNvPr id="6" name="Text Placeholder 2"/>
          <p:cNvSpPr txBox="1">
            <a:spLocks/>
          </p:cNvSpPr>
          <p:nvPr/>
        </p:nvSpPr>
        <p:spPr>
          <a:xfrm>
            <a:off x="2755900" y="5892800"/>
            <a:ext cx="5969000" cy="567540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 err="1" smtClean="0">
                <a:latin typeface="Minion Pro" panose="02040503050201020203" pitchFamily="18" charset="0"/>
              </a:rPr>
              <a:t>Allikas</a:t>
            </a:r>
            <a:r>
              <a:rPr lang="en-US" sz="1600" dirty="0" smtClean="0">
                <a:latin typeface="Minion Pro" panose="02040503050201020203" pitchFamily="18" charset="0"/>
              </a:rPr>
              <a:t>..</a:t>
            </a:r>
            <a:endParaRPr lang="en-US" sz="1600" dirty="0"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23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TABELI PEALKIRI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47864"/>
              </p:ext>
            </p:extLst>
          </p:nvPr>
        </p:nvGraphicFramePr>
        <p:xfrm>
          <a:off x="534546" y="1527312"/>
          <a:ext cx="8190354" cy="66158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52364">
                  <a:extLst>
                    <a:ext uri="{9D8B030D-6E8A-4147-A177-3AD203B41FA5}">
                      <a16:colId xmlns:a16="http://schemas.microsoft.com/office/drawing/2014/main" val="544082012"/>
                    </a:ext>
                  </a:extLst>
                </a:gridCol>
                <a:gridCol w="2337990">
                  <a:extLst>
                    <a:ext uri="{9D8B030D-6E8A-4147-A177-3AD203B41FA5}">
                      <a16:colId xmlns:a16="http://schemas.microsoft.com/office/drawing/2014/main" val="3806009969"/>
                    </a:ext>
                  </a:extLst>
                </a:gridCol>
              </a:tblGrid>
              <a:tr h="271356">
                <a:tc>
                  <a:txBody>
                    <a:bodyPr/>
                    <a:lstStyle/>
                    <a:p>
                      <a:r>
                        <a:rPr lang="en-US" sz="1200" cap="all" spc="200" baseline="0" dirty="0" smtClean="0">
                          <a:latin typeface="Minion Pro" panose="02040503050201020203" pitchFamily="18" charset="0"/>
                        </a:rPr>
                        <a:t>TEEMA </a:t>
                      </a:r>
                      <a:r>
                        <a:rPr lang="en-US" sz="1200" cap="all" spc="200" baseline="0" dirty="0" err="1" smtClean="0">
                          <a:latin typeface="Minion Pro" panose="02040503050201020203" pitchFamily="18" charset="0"/>
                        </a:rPr>
                        <a:t>Pealkiri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E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cap="all" spc="200" baseline="0" dirty="0" smtClean="0">
                          <a:latin typeface="Minion Pro" panose="02040503050201020203" pitchFamily="18" charset="0"/>
                        </a:rPr>
                        <a:t>0000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163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alamteema</a:t>
                      </a: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pealkiri</a:t>
                      </a:r>
                      <a:endParaRPr lang="en-US" sz="1200" dirty="0" smtClean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000</a:t>
                      </a: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10028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051135"/>
              </p:ext>
            </p:extLst>
          </p:nvPr>
        </p:nvGraphicFramePr>
        <p:xfrm>
          <a:off x="534546" y="2406629"/>
          <a:ext cx="8190354" cy="17265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52364">
                  <a:extLst>
                    <a:ext uri="{9D8B030D-6E8A-4147-A177-3AD203B41FA5}">
                      <a16:colId xmlns:a16="http://schemas.microsoft.com/office/drawing/2014/main" val="544082012"/>
                    </a:ext>
                  </a:extLst>
                </a:gridCol>
                <a:gridCol w="2337990">
                  <a:extLst>
                    <a:ext uri="{9D8B030D-6E8A-4147-A177-3AD203B41FA5}">
                      <a16:colId xmlns:a16="http://schemas.microsoft.com/office/drawing/2014/main" val="3806009969"/>
                    </a:ext>
                  </a:extLst>
                </a:gridCol>
              </a:tblGrid>
              <a:tr h="271356">
                <a:tc>
                  <a:txBody>
                    <a:bodyPr/>
                    <a:lstStyle/>
                    <a:p>
                      <a:r>
                        <a:rPr lang="en-US" sz="1200" cap="all" spc="200" baseline="0" dirty="0" smtClean="0">
                          <a:latin typeface="Minion Pro" panose="02040503050201020203" pitchFamily="18" charset="0"/>
                        </a:rPr>
                        <a:t>TEEMA </a:t>
                      </a:r>
                      <a:r>
                        <a:rPr lang="en-US" sz="1200" cap="all" spc="200" baseline="0" dirty="0" err="1" smtClean="0">
                          <a:latin typeface="Minion Pro" panose="02040503050201020203" pitchFamily="18" charset="0"/>
                        </a:rPr>
                        <a:t>Pealkiri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E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cap="all" spc="200" baseline="0" dirty="0" smtClean="0">
                          <a:latin typeface="Minion Pro" panose="02040503050201020203" pitchFamily="18" charset="0"/>
                        </a:rPr>
                        <a:t>0000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163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alamteema</a:t>
                      </a: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pealkiri</a:t>
                      </a:r>
                      <a:endParaRPr lang="en-US" sz="1200" dirty="0" smtClean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000</a:t>
                      </a: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100280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alamteema</a:t>
                      </a: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pealkiri</a:t>
                      </a:r>
                      <a:endParaRPr lang="en-US" sz="1200" dirty="0" smtClean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000</a:t>
                      </a:r>
                      <a:endParaRPr lang="en-US" sz="1200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3605729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alamteema</a:t>
                      </a: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pealkiri</a:t>
                      </a:r>
                      <a:endParaRPr lang="en-US" sz="1200" dirty="0" smtClean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000</a:t>
                      </a:r>
                      <a:endParaRPr lang="en-US" sz="1200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750323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alamteema</a:t>
                      </a: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pealkiri</a:t>
                      </a:r>
                      <a:endParaRPr lang="en-US" sz="1200" dirty="0" smtClean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000</a:t>
                      </a:r>
                      <a:endParaRPr lang="en-US" sz="1200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05667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753034"/>
              </p:ext>
            </p:extLst>
          </p:nvPr>
        </p:nvGraphicFramePr>
        <p:xfrm>
          <a:off x="534546" y="4350892"/>
          <a:ext cx="8190354" cy="10165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52364">
                  <a:extLst>
                    <a:ext uri="{9D8B030D-6E8A-4147-A177-3AD203B41FA5}">
                      <a16:colId xmlns:a16="http://schemas.microsoft.com/office/drawing/2014/main" val="544082012"/>
                    </a:ext>
                  </a:extLst>
                </a:gridCol>
                <a:gridCol w="2337990">
                  <a:extLst>
                    <a:ext uri="{9D8B030D-6E8A-4147-A177-3AD203B41FA5}">
                      <a16:colId xmlns:a16="http://schemas.microsoft.com/office/drawing/2014/main" val="3806009969"/>
                    </a:ext>
                  </a:extLst>
                </a:gridCol>
              </a:tblGrid>
              <a:tr h="271356">
                <a:tc>
                  <a:txBody>
                    <a:bodyPr/>
                    <a:lstStyle/>
                    <a:p>
                      <a:r>
                        <a:rPr lang="en-US" sz="1200" cap="all" spc="200" baseline="0" dirty="0" smtClean="0">
                          <a:latin typeface="Minion Pro" panose="02040503050201020203" pitchFamily="18" charset="0"/>
                        </a:rPr>
                        <a:t>TEEMA </a:t>
                      </a:r>
                      <a:r>
                        <a:rPr lang="en-US" sz="1200" cap="all" spc="200" baseline="0" dirty="0" err="1" smtClean="0">
                          <a:latin typeface="Minion Pro" panose="02040503050201020203" pitchFamily="18" charset="0"/>
                        </a:rPr>
                        <a:t>Pealkiri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E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cap="all" spc="200" baseline="0" dirty="0">
                        <a:solidFill>
                          <a:schemeClr val="tx1"/>
                        </a:solidFill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163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alamteema</a:t>
                      </a: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pealkiri</a:t>
                      </a:r>
                      <a:endParaRPr lang="en-US" sz="1200" dirty="0" smtClean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000</a:t>
                      </a: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100280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alamteema</a:t>
                      </a:r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Minion Pro" panose="02040503050201020203" pitchFamily="18" charset="0"/>
                        </a:rPr>
                        <a:t>pealkiri</a:t>
                      </a:r>
                      <a:endParaRPr lang="en-US" sz="1200" dirty="0" smtClean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inion Pro" panose="02040503050201020203" pitchFamily="18" charset="0"/>
                        </a:rPr>
                        <a:t>000</a:t>
                      </a:r>
                      <a:endParaRPr lang="en-US" sz="1200" dirty="0">
                        <a:latin typeface="Minion Pro" panose="02040503050201020203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3605729"/>
                  </a:ext>
                </a:extLst>
              </a:tr>
            </a:tbl>
          </a:graphicData>
        </a:graphic>
      </p:graphicFrame>
      <p:sp>
        <p:nvSpPr>
          <p:cNvPr id="8" name="Text Placeholder 2"/>
          <p:cNvSpPr txBox="1">
            <a:spLocks/>
          </p:cNvSpPr>
          <p:nvPr/>
        </p:nvSpPr>
        <p:spPr>
          <a:xfrm>
            <a:off x="2755900" y="5892800"/>
            <a:ext cx="5969000" cy="567540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 err="1" smtClean="0">
                <a:latin typeface="Minion Pro" panose="02040503050201020203" pitchFamily="18" charset="0"/>
              </a:rPr>
              <a:t>Allikas</a:t>
            </a:r>
            <a:r>
              <a:rPr lang="en-US" sz="1600" dirty="0" smtClean="0">
                <a:latin typeface="Minion Pro" panose="02040503050201020203" pitchFamily="18" charset="0"/>
              </a:rPr>
              <a:t>..</a:t>
            </a:r>
            <a:endParaRPr lang="en-US" sz="1600" dirty="0">
              <a:latin typeface="Minion Pro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895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eklid-crop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80578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7" name="Straight Connector 226"/>
          <p:cNvCxnSpPr/>
          <p:nvPr/>
        </p:nvCxnSpPr>
        <p:spPr>
          <a:xfrm flipH="1">
            <a:off x="2601725" y="1704112"/>
            <a:ext cx="308975" cy="1581211"/>
          </a:xfrm>
          <a:prstGeom prst="line">
            <a:avLst/>
          </a:prstGeom>
          <a:ln w="53975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flipH="1">
            <a:off x="5056227" y="1704112"/>
            <a:ext cx="308975" cy="1581211"/>
          </a:xfrm>
          <a:prstGeom prst="line">
            <a:avLst/>
          </a:prstGeom>
          <a:ln w="53975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 flipH="1">
            <a:off x="6033089" y="4155850"/>
            <a:ext cx="308975" cy="1581211"/>
          </a:xfrm>
          <a:prstGeom prst="line">
            <a:avLst/>
          </a:prstGeom>
          <a:ln w="53975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flipH="1">
            <a:off x="3576880" y="4143150"/>
            <a:ext cx="308975" cy="1581211"/>
          </a:xfrm>
          <a:prstGeom prst="line">
            <a:avLst/>
          </a:prstGeom>
          <a:ln w="53975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Placeholder 38" descr="DSC_0780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42" name="Picture Placeholder 41" descr="teklid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54" name="Text Placeholder 25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 smtClean="0"/>
              <a:t>Alampunkti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r>
              <a:rPr lang="en-US" dirty="0" smtClean="0"/>
              <a:t> </a:t>
            </a:r>
            <a:r>
              <a:rPr lang="en-US" dirty="0" err="1" smtClean="0"/>
              <a:t>viie</a:t>
            </a:r>
            <a:r>
              <a:rPr lang="en-US" dirty="0" smtClean="0"/>
              <a:t> </a:t>
            </a:r>
            <a:r>
              <a:rPr lang="en-US" dirty="0" err="1" smtClean="0"/>
              <a:t>või</a:t>
            </a:r>
            <a:r>
              <a:rPr lang="en-US" dirty="0" smtClean="0"/>
              <a:t> </a:t>
            </a:r>
            <a:r>
              <a:rPr lang="en-US" dirty="0" err="1" smtClean="0"/>
              <a:t>kuue</a:t>
            </a:r>
            <a:r>
              <a:rPr lang="en-US" dirty="0" smtClean="0"/>
              <a:t> </a:t>
            </a:r>
            <a:r>
              <a:rPr lang="en-US" dirty="0" err="1" smtClean="0"/>
              <a:t>sõnaga</a:t>
            </a:r>
            <a:endParaRPr lang="en-US" dirty="0"/>
          </a:p>
        </p:txBody>
      </p:sp>
      <p:sp>
        <p:nvSpPr>
          <p:cNvPr id="255" name="Text Placeholder 25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Alampunkti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viie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kuue</a:t>
            </a:r>
            <a:r>
              <a:rPr lang="en-US" dirty="0"/>
              <a:t> </a:t>
            </a:r>
            <a:r>
              <a:rPr lang="en-US" dirty="0" err="1"/>
              <a:t>sõnaga</a:t>
            </a:r>
            <a:endParaRPr lang="en-US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Alampunkti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viie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kuue</a:t>
            </a:r>
            <a:r>
              <a:rPr lang="en-US" dirty="0"/>
              <a:t> </a:t>
            </a:r>
            <a:r>
              <a:rPr lang="en-US" dirty="0" err="1"/>
              <a:t>sõnaga</a:t>
            </a:r>
            <a:endParaRPr lang="en-US" dirty="0"/>
          </a:p>
          <a:p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Alampunkti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viie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kuue</a:t>
            </a:r>
            <a:r>
              <a:rPr lang="en-US" dirty="0"/>
              <a:t> </a:t>
            </a:r>
            <a:r>
              <a:rPr lang="en-US" dirty="0" err="1"/>
              <a:t>sõnaga</a:t>
            </a:r>
            <a:endParaRPr lang="en-US" dirty="0"/>
          </a:p>
          <a:p>
            <a:endParaRPr lang="en-US" dirty="0"/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/>
              <a:t>Alampunkti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viie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kuue</a:t>
            </a:r>
            <a:r>
              <a:rPr lang="en-US" dirty="0"/>
              <a:t> </a:t>
            </a:r>
            <a:r>
              <a:rPr lang="en-US" dirty="0" err="1"/>
              <a:t>sõnaga</a:t>
            </a:r>
            <a:endParaRPr lang="en-US" dirty="0"/>
          </a:p>
          <a:p>
            <a:endParaRPr lang="en-US" dirty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err="1"/>
              <a:t>Alampunkti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viie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kuue</a:t>
            </a:r>
            <a:r>
              <a:rPr lang="en-US" dirty="0"/>
              <a:t> </a:t>
            </a:r>
            <a:r>
              <a:rPr lang="en-US" dirty="0" err="1" smtClean="0"/>
              <a:t>sõnaga</a:t>
            </a:r>
            <a:endParaRPr lang="en-US" dirty="0"/>
          </a:p>
        </p:txBody>
      </p:sp>
      <p:sp>
        <p:nvSpPr>
          <p:cNvPr id="247" name="Title 2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Loetelu</a:t>
            </a:r>
            <a:r>
              <a:rPr lang="en-US" dirty="0" smtClean="0"/>
              <a:t> </a:t>
            </a:r>
            <a:r>
              <a:rPr lang="en-US" dirty="0" err="1" smtClean="0"/>
              <a:t>pealkiri</a:t>
            </a:r>
            <a:endParaRPr lang="en-US" dirty="0"/>
          </a:p>
        </p:txBody>
      </p:sp>
      <p:pic>
        <p:nvPicPr>
          <p:cNvPr id="4" name="Picture Placeholder 3" descr="29279212871_0a77b825f3_k.jpg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Placeholder 7" descr="Indrek Pajula tlu_vanalinn_panoraam.jpg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Picture Placeholder 2" descr="graphicstock-city-scape-and-network-connection-concept_B_PlP6sDxil.jpg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74745" y="1435100"/>
            <a:ext cx="1069984" cy="1069984"/>
          </a:xfrm>
        </p:spPr>
      </p:pic>
      <p:pic>
        <p:nvPicPr>
          <p:cNvPr id="22" name="Picture Placeholder 5" descr="graphicstock-city-scape-and-wifi-network-connection-concept_HuKeLe2vgjl.jpg"/>
          <p:cNvPicPr>
            <a:picLocks noGrp="1" noChangeAspect="1"/>
          </p:cNvPicPr>
          <p:nvPr>
            <p:ph type="pic" sz="quarter" idx="16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3445" y="3873500"/>
            <a:ext cx="1069984" cy="1069984"/>
          </a:xfrm>
        </p:spPr>
      </p:pic>
    </p:spTree>
    <p:extLst>
      <p:ext uri="{BB962C8B-B14F-4D97-AF65-F5344CB8AC3E}">
        <p14:creationId xmlns:p14="http://schemas.microsoft.com/office/powerpoint/2010/main" val="8045365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7" name="Straight Connector 226"/>
          <p:cNvCxnSpPr/>
          <p:nvPr/>
        </p:nvCxnSpPr>
        <p:spPr>
          <a:xfrm flipH="1">
            <a:off x="2614425" y="1691412"/>
            <a:ext cx="308975" cy="1581211"/>
          </a:xfrm>
          <a:prstGeom prst="line">
            <a:avLst/>
          </a:prstGeom>
          <a:ln w="53975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flipH="1">
            <a:off x="5068927" y="1691412"/>
            <a:ext cx="308975" cy="1581211"/>
          </a:xfrm>
          <a:prstGeom prst="line">
            <a:avLst/>
          </a:prstGeom>
          <a:ln w="53975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 flipH="1">
            <a:off x="6045789" y="4130450"/>
            <a:ext cx="308975" cy="1581211"/>
          </a:xfrm>
          <a:prstGeom prst="line">
            <a:avLst/>
          </a:prstGeom>
          <a:ln w="53975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flipH="1">
            <a:off x="3589580" y="4130450"/>
            <a:ext cx="308975" cy="1581211"/>
          </a:xfrm>
          <a:prstGeom prst="line">
            <a:avLst/>
          </a:prstGeom>
          <a:ln w="53975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8" name="Title 2207"/>
          <p:cNvSpPr>
            <a:spLocks noGrp="1"/>
          </p:cNvSpPr>
          <p:nvPr>
            <p:ph type="title"/>
          </p:nvPr>
        </p:nvSpPr>
        <p:spPr>
          <a:xfrm>
            <a:off x="375566" y="-168026"/>
            <a:ext cx="8363190" cy="1133505"/>
          </a:xfrm>
        </p:spPr>
        <p:txBody>
          <a:bodyPr/>
          <a:lstStyle/>
          <a:p>
            <a:r>
              <a:rPr lang="en-US" dirty="0"/>
              <a:t>LOETELU PEALKIRI</a:t>
            </a:r>
          </a:p>
        </p:txBody>
      </p:sp>
      <p:sp>
        <p:nvSpPr>
          <p:cNvPr id="2209" name="Rectangle 2208"/>
          <p:cNvSpPr/>
          <p:nvPr/>
        </p:nvSpPr>
        <p:spPr>
          <a:xfrm>
            <a:off x="792534" y="2492258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 err="1" smtClean="0">
                <a:latin typeface="Minion Pro" panose="02040503050201020203" pitchFamily="18" charset="0"/>
              </a:rPr>
              <a:t>Alampunkti</a:t>
            </a:r>
            <a:endParaRPr lang="en-US" sz="1700" dirty="0" smtClean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 smtClean="0">
                <a:latin typeface="Minion Pro" panose="02040503050201020203" pitchFamily="18" charset="0"/>
              </a:rPr>
              <a:t>tekst</a:t>
            </a:r>
            <a:r>
              <a:rPr lang="en-US" sz="1700" dirty="0" smtClean="0">
                <a:latin typeface="Minion Pro" panose="02040503050201020203" pitchFamily="18" charset="0"/>
              </a:rPr>
              <a:t> </a:t>
            </a:r>
            <a:r>
              <a:rPr lang="en-US" sz="1700" dirty="0" err="1" smtClean="0">
                <a:latin typeface="Minion Pro" panose="02040503050201020203" pitchFamily="18" charset="0"/>
              </a:rPr>
              <a:t>viie</a:t>
            </a:r>
            <a:r>
              <a:rPr lang="en-US" sz="1700" dirty="0" smtClean="0">
                <a:latin typeface="Minion Pro" panose="02040503050201020203" pitchFamily="18" charset="0"/>
              </a:rPr>
              <a:t> </a:t>
            </a:r>
            <a:r>
              <a:rPr lang="en-US" sz="1700" dirty="0" err="1" smtClean="0">
                <a:latin typeface="Minion Pro" panose="02040503050201020203" pitchFamily="18" charset="0"/>
              </a:rPr>
              <a:t>või</a:t>
            </a:r>
            <a:endParaRPr lang="en-US" sz="1700" dirty="0" smtClean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 smtClean="0">
                <a:latin typeface="Minion Pro" panose="02040503050201020203" pitchFamily="18" charset="0"/>
              </a:rPr>
              <a:t>kuue</a:t>
            </a:r>
            <a:r>
              <a:rPr lang="en-US" sz="1700" dirty="0" smtClean="0">
                <a:latin typeface="Minion Pro" panose="02040503050201020203" pitchFamily="18" charset="0"/>
              </a:rPr>
              <a:t> </a:t>
            </a:r>
            <a:r>
              <a:rPr lang="en-US" sz="1700" dirty="0" err="1" smtClean="0">
                <a:latin typeface="Minion Pro" panose="02040503050201020203" pitchFamily="18" charset="0"/>
              </a:rPr>
              <a:t>sõnaga</a:t>
            </a:r>
            <a:endParaRPr lang="en-US" sz="1700" dirty="0">
              <a:latin typeface="Minion Pro" panose="02040503050201020203" pitchFamily="18" charset="0"/>
            </a:endParaRPr>
          </a:p>
        </p:txBody>
      </p:sp>
      <p:sp>
        <p:nvSpPr>
          <p:cNvPr id="236" name="Rectangle 235"/>
          <p:cNvSpPr/>
          <p:nvPr/>
        </p:nvSpPr>
        <p:spPr>
          <a:xfrm>
            <a:off x="3235223" y="2492258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Alampunkti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tekst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viie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või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kuue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sõnaga</a:t>
            </a:r>
            <a:endParaRPr lang="en-US" sz="1700" dirty="0">
              <a:latin typeface="Minion Pro" panose="02040503050201020203" pitchFamily="18" charset="0"/>
            </a:endParaRPr>
          </a:p>
        </p:txBody>
      </p:sp>
      <p:sp>
        <p:nvSpPr>
          <p:cNvPr id="237" name="Rectangle 236"/>
          <p:cNvSpPr/>
          <p:nvPr/>
        </p:nvSpPr>
        <p:spPr>
          <a:xfrm>
            <a:off x="5690163" y="2492258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Alampunkti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tekst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viie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või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kuue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sõnaga</a:t>
            </a:r>
            <a:endParaRPr lang="en-US" sz="1700" dirty="0">
              <a:latin typeface="Minion Pro" panose="02040503050201020203" pitchFamily="18" charset="0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6689788" y="4961617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Alampunkti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tekst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viie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või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kuue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sõnaga</a:t>
            </a:r>
            <a:endParaRPr lang="en-US" sz="1700" dirty="0">
              <a:latin typeface="Minion Pro" panose="02040503050201020203" pitchFamily="18" charset="0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4223044" y="4961617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Alampunkti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tekst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viie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või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kuue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sõnaga</a:t>
            </a:r>
            <a:endParaRPr lang="en-US" sz="1700" dirty="0">
              <a:latin typeface="Minion Pro" panose="02040503050201020203" pitchFamily="18" charset="0"/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1747314" y="4961617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Alampunkti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tekst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viie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või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kuue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sõnaga</a:t>
            </a:r>
            <a:endParaRPr lang="en-US" sz="1700" dirty="0">
              <a:latin typeface="Minion Pro" panose="02040503050201020203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612" y="1501901"/>
            <a:ext cx="842298" cy="756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162" y="1508126"/>
            <a:ext cx="877137" cy="75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536" y="1476120"/>
            <a:ext cx="707052" cy="86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991" y="3945381"/>
            <a:ext cx="818861" cy="82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247" y="4004870"/>
            <a:ext cx="942543" cy="72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4523" y="3971563"/>
            <a:ext cx="82943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243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7" name="Straight Connector 226"/>
          <p:cNvCxnSpPr/>
          <p:nvPr/>
        </p:nvCxnSpPr>
        <p:spPr>
          <a:xfrm flipH="1">
            <a:off x="2665225" y="1805712"/>
            <a:ext cx="308975" cy="1581211"/>
          </a:xfrm>
          <a:prstGeom prst="line">
            <a:avLst/>
          </a:prstGeom>
          <a:ln w="53975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flipH="1">
            <a:off x="5119727" y="1805712"/>
            <a:ext cx="308975" cy="1581211"/>
          </a:xfrm>
          <a:prstGeom prst="line">
            <a:avLst/>
          </a:prstGeom>
          <a:ln w="53975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 flipH="1">
            <a:off x="6096589" y="3863750"/>
            <a:ext cx="308975" cy="1581211"/>
          </a:xfrm>
          <a:prstGeom prst="line">
            <a:avLst/>
          </a:prstGeom>
          <a:ln w="53975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flipH="1">
            <a:off x="3640380" y="3863750"/>
            <a:ext cx="308975" cy="1581211"/>
          </a:xfrm>
          <a:prstGeom prst="line">
            <a:avLst/>
          </a:prstGeom>
          <a:ln w="53975">
            <a:solidFill>
              <a:srgbClr val="6BC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9" name="Rectangle 2208"/>
          <p:cNvSpPr/>
          <p:nvPr/>
        </p:nvSpPr>
        <p:spPr>
          <a:xfrm>
            <a:off x="843334" y="2111258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Alampunkti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tekst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viie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või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kuue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sõnaga</a:t>
            </a:r>
            <a:endParaRPr lang="en-US" sz="1700" dirty="0">
              <a:latin typeface="Minion Pro" panose="02040503050201020203" pitchFamily="18" charset="0"/>
            </a:endParaRPr>
          </a:p>
        </p:txBody>
      </p:sp>
      <p:sp>
        <p:nvSpPr>
          <p:cNvPr id="236" name="Rectangle 235"/>
          <p:cNvSpPr/>
          <p:nvPr/>
        </p:nvSpPr>
        <p:spPr>
          <a:xfrm>
            <a:off x="3286023" y="2111258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Alampunkti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tekst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viie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või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kuue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sõnaga</a:t>
            </a:r>
            <a:endParaRPr lang="en-US" sz="1700" dirty="0">
              <a:latin typeface="Minion Pro" panose="02040503050201020203" pitchFamily="18" charset="0"/>
            </a:endParaRPr>
          </a:p>
        </p:txBody>
      </p:sp>
      <p:sp>
        <p:nvSpPr>
          <p:cNvPr id="237" name="Rectangle 236"/>
          <p:cNvSpPr/>
          <p:nvPr/>
        </p:nvSpPr>
        <p:spPr>
          <a:xfrm>
            <a:off x="5740963" y="2111258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Alampunkti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tekst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viie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või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kuue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sõnaga</a:t>
            </a:r>
            <a:endParaRPr lang="en-US" sz="1700" dirty="0">
              <a:latin typeface="Minion Pro" panose="02040503050201020203" pitchFamily="18" charset="0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6740588" y="4199617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Alampunkti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tekst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viie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või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kuue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sõnaga</a:t>
            </a:r>
            <a:endParaRPr lang="en-US" sz="1700" dirty="0">
              <a:latin typeface="Minion Pro" panose="02040503050201020203" pitchFamily="18" charset="0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4273844" y="4199617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Alampunkti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tekst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viie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või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kuue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sõnaga</a:t>
            </a:r>
            <a:endParaRPr lang="en-US" sz="1700" dirty="0">
              <a:latin typeface="Minion Pro" panose="02040503050201020203" pitchFamily="18" charset="0"/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1798114" y="4199617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Alampunkti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tekst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viie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või</a:t>
            </a:r>
            <a:endParaRPr lang="en-US" sz="1700" dirty="0">
              <a:latin typeface="Minion Pro" panose="02040503050201020203" pitchFamily="18" charset="0"/>
            </a:endParaRPr>
          </a:p>
          <a:p>
            <a:pPr algn="ctr"/>
            <a:r>
              <a:rPr lang="en-US" sz="1700" dirty="0" err="1">
                <a:latin typeface="Minion Pro" panose="02040503050201020203" pitchFamily="18" charset="0"/>
              </a:rPr>
              <a:t>kuue</a:t>
            </a:r>
            <a:r>
              <a:rPr lang="en-US" sz="1700" dirty="0">
                <a:latin typeface="Minion Pro" panose="02040503050201020203" pitchFamily="18" charset="0"/>
              </a:rPr>
              <a:t> </a:t>
            </a:r>
            <a:r>
              <a:rPr lang="en-US" sz="1700" dirty="0" err="1">
                <a:latin typeface="Minion Pro" panose="02040503050201020203" pitchFamily="18" charset="0"/>
              </a:rPr>
              <a:t>sõnaga</a:t>
            </a:r>
            <a:endParaRPr lang="en-US" sz="1700" dirty="0">
              <a:latin typeface="Minion Pro" panose="02040503050201020203" pitchFamily="18" charset="0"/>
            </a:endParaRPr>
          </a:p>
        </p:txBody>
      </p:sp>
      <p:sp>
        <p:nvSpPr>
          <p:cNvPr id="20" name="Title 2207"/>
          <p:cNvSpPr>
            <a:spLocks noGrp="1"/>
          </p:cNvSpPr>
          <p:nvPr>
            <p:ph type="title"/>
          </p:nvPr>
        </p:nvSpPr>
        <p:spPr>
          <a:xfrm>
            <a:off x="375566" y="-168026"/>
            <a:ext cx="8363190" cy="1133505"/>
          </a:xfrm>
        </p:spPr>
        <p:txBody>
          <a:bodyPr/>
          <a:lstStyle/>
          <a:p>
            <a:r>
              <a:rPr lang="en-US" dirty="0"/>
              <a:t>LOETELU PEALKIRI</a:t>
            </a:r>
          </a:p>
        </p:txBody>
      </p:sp>
    </p:spTree>
    <p:extLst>
      <p:ext uri="{BB962C8B-B14F-4D97-AF65-F5344CB8AC3E}">
        <p14:creationId xmlns:p14="http://schemas.microsoft.com/office/powerpoint/2010/main" val="2583231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tlu_ivar_veermae_copyright_007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69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703" y="1070608"/>
            <a:ext cx="7772400" cy="1496859"/>
          </a:xfrm>
        </p:spPr>
        <p:txBody>
          <a:bodyPr/>
          <a:lstStyle/>
          <a:p>
            <a:r>
              <a:rPr lang="en-US" dirty="0" err="1" smtClean="0"/>
              <a:t>Esitluse</a:t>
            </a:r>
            <a:r>
              <a:rPr lang="en-US" dirty="0" smtClean="0"/>
              <a:t> </a:t>
            </a:r>
            <a:r>
              <a:rPr lang="en-US" dirty="0" err="1" smtClean="0"/>
              <a:t>pikk</a:t>
            </a:r>
            <a:r>
              <a:rPr lang="en-US" dirty="0" smtClean="0"/>
              <a:t> </a:t>
            </a:r>
            <a:r>
              <a:rPr lang="en-US" dirty="0" err="1" smtClean="0"/>
              <a:t>pealkiri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069" y="2578100"/>
            <a:ext cx="7182297" cy="1153632"/>
          </a:xfrm>
        </p:spPr>
        <p:txBody>
          <a:bodyPr/>
          <a:lstStyle/>
          <a:p>
            <a:r>
              <a:rPr lang="en-US" dirty="0" err="1" smtClean="0"/>
              <a:t>Nimi</a:t>
            </a:r>
            <a:endParaRPr lang="en-US" dirty="0" smtClean="0"/>
          </a:p>
          <a:p>
            <a:r>
              <a:rPr lang="en-US" dirty="0" err="1" smtClean="0"/>
              <a:t>xx.xx.xxxx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4348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4102" y="1866762"/>
            <a:ext cx="4591936" cy="1325563"/>
          </a:xfrm>
        </p:spPr>
        <p:txBody>
          <a:bodyPr/>
          <a:lstStyle/>
          <a:p>
            <a:r>
              <a:rPr lang="et-EE" dirty="0" smtClean="0"/>
              <a:t>TÄNAN!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08069" y="3486204"/>
            <a:ext cx="7182297" cy="1669996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ESITLEJA NIMI</a:t>
            </a:r>
          </a:p>
          <a:p>
            <a:pPr marL="0" indent="0">
              <a:buNone/>
            </a:pPr>
            <a:r>
              <a:rPr lang="et-EE" dirty="0" smtClean="0"/>
              <a:t>nimi@tlu.ee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1939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27" y="631066"/>
            <a:ext cx="7677150" cy="551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8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Pealkiri</a:t>
            </a:r>
            <a:r>
              <a:rPr lang="et-EE" dirty="0"/>
              <a:t> </a:t>
            </a:r>
            <a:r>
              <a:rPr lang="en-US" dirty="0" err="1" smtClean="0"/>
              <a:t>nelja</a:t>
            </a:r>
            <a:r>
              <a:rPr lang="en-US" dirty="0" smtClean="0"/>
              <a:t>  </a:t>
            </a:r>
            <a:r>
              <a:rPr lang="en-US" dirty="0" err="1" smtClean="0"/>
              <a:t>või</a:t>
            </a:r>
            <a:r>
              <a:rPr lang="et-EE" dirty="0"/>
              <a:t> </a:t>
            </a:r>
            <a:r>
              <a:rPr lang="en-US" dirty="0" err="1" smtClean="0"/>
              <a:t>viie</a:t>
            </a:r>
            <a:r>
              <a:rPr lang="et-EE" dirty="0" smtClean="0"/>
              <a:t> </a:t>
            </a:r>
            <a:r>
              <a:rPr lang="en-US" dirty="0" err="1" smtClean="0"/>
              <a:t>sõnaga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894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Pealkiri</a:t>
            </a:r>
            <a:r>
              <a:rPr lang="en-US" dirty="0" smtClean="0"/>
              <a:t> </a:t>
            </a:r>
            <a:r>
              <a:rPr lang="en-US" dirty="0" err="1" smtClean="0"/>
              <a:t>nelja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või</a:t>
            </a:r>
            <a:r>
              <a:rPr lang="en-US" dirty="0" smtClean="0"/>
              <a:t> </a:t>
            </a:r>
            <a:r>
              <a:rPr lang="en-US" dirty="0" err="1" smtClean="0"/>
              <a:t>viie</a:t>
            </a:r>
            <a:r>
              <a:rPr lang="en-US" dirty="0" smtClean="0"/>
              <a:t> </a:t>
            </a:r>
            <a:r>
              <a:rPr lang="en-US" dirty="0" err="1" smtClean="0"/>
              <a:t>sõnaga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173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Pealkiri</a:t>
            </a:r>
            <a:r>
              <a:rPr lang="et-EE" dirty="0"/>
              <a:t> </a:t>
            </a:r>
            <a:r>
              <a:rPr lang="en-US" dirty="0" err="1" smtClean="0"/>
              <a:t>nelja</a:t>
            </a:r>
            <a:r>
              <a:rPr lang="en-US" dirty="0" smtClean="0"/>
              <a:t>  </a:t>
            </a:r>
            <a:r>
              <a:rPr lang="en-US" dirty="0" err="1" smtClean="0"/>
              <a:t>või</a:t>
            </a:r>
            <a:r>
              <a:rPr lang="et-EE" dirty="0"/>
              <a:t> </a:t>
            </a:r>
            <a:r>
              <a:rPr lang="en-US" dirty="0" err="1" smtClean="0"/>
              <a:t>viie</a:t>
            </a:r>
            <a:r>
              <a:rPr lang="et-EE" dirty="0" smtClean="0"/>
              <a:t> </a:t>
            </a:r>
            <a:r>
              <a:rPr lang="en-US" dirty="0" err="1" smtClean="0"/>
              <a:t>sõnaga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52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PEALKIRI NELJA</a:t>
            </a:r>
            <a:br>
              <a:rPr lang="en-US" dirty="0"/>
            </a:br>
            <a:r>
              <a:rPr lang="en-US" dirty="0"/>
              <a:t>VÕI VIIE SÕNAGA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26526" y="3178965"/>
            <a:ext cx="5928562" cy="173254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 err="1"/>
              <a:t>Pudandendam</a:t>
            </a:r>
            <a:r>
              <a:rPr lang="en-US" sz="2800" dirty="0"/>
              <a:t> </a:t>
            </a:r>
            <a:r>
              <a:rPr lang="en-US" sz="2800" dirty="0" err="1"/>
              <a:t>ratur</a:t>
            </a:r>
            <a:r>
              <a:rPr lang="en-US" sz="2800" dirty="0"/>
              <a:t> mod et res </a:t>
            </a:r>
            <a:r>
              <a:rPr lang="en-US" sz="2800" dirty="0" err="1"/>
              <a:t>autem</a:t>
            </a:r>
            <a:r>
              <a:rPr lang="en-US" sz="2800" dirty="0"/>
              <a:t> que </a:t>
            </a:r>
            <a:r>
              <a:rPr lang="en-US" sz="2800" dirty="0" err="1" smtClean="0"/>
              <a:t>prorerit</a:t>
            </a:r>
            <a:r>
              <a:rPr lang="et-EE" sz="2800" dirty="0" smtClean="0"/>
              <a:t> </a:t>
            </a:r>
            <a:r>
              <a:rPr lang="en-US" sz="2800" dirty="0" err="1" smtClean="0"/>
              <a:t>everem</a:t>
            </a:r>
            <a:r>
              <a:rPr lang="en-US" sz="2800" dirty="0" smtClean="0"/>
              <a:t> </a:t>
            </a:r>
            <a:r>
              <a:rPr lang="en-US" sz="2800" dirty="0" err="1"/>
              <a:t>fuga</a:t>
            </a:r>
            <a:r>
              <a:rPr lang="en-US" sz="2800" dirty="0"/>
              <a:t> </a:t>
            </a:r>
            <a:r>
              <a:rPr lang="en-US" sz="2800" dirty="0" err="1"/>
              <a:t>ipsunt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72105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LU Esitlus">
  <a:themeElements>
    <a:clrScheme name="TL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003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LY">
      <a:majorFont>
        <a:latin typeface="Minion Pro Med Cond Disp"/>
        <a:ea typeface=""/>
        <a:cs typeface=""/>
      </a:majorFont>
      <a:minorFont>
        <a:latin typeface="Minion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593</Words>
  <Application>Microsoft Office PowerPoint</Application>
  <PresentationFormat>On-screen Show (4:3)</PresentationFormat>
  <Paragraphs>166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Lucida Grande</vt:lpstr>
      <vt:lpstr>Arial</vt:lpstr>
      <vt:lpstr>Minion Pro</vt:lpstr>
      <vt:lpstr>Minion Pro Med Cond Ital Disp</vt:lpstr>
      <vt:lpstr>ＭＳ Ｐゴシック</vt:lpstr>
      <vt:lpstr>Calibri</vt:lpstr>
      <vt:lpstr>TLU Esitlus</vt:lpstr>
      <vt:lpstr>Esitluse pealkiri</vt:lpstr>
      <vt:lpstr>Esitluse pikk pealkiri</vt:lpstr>
      <vt:lpstr>Esitluse pikk pealkiri</vt:lpstr>
      <vt:lpstr>Esitluse pikk pealkiri</vt:lpstr>
      <vt:lpstr>PowerPoint Presentation</vt:lpstr>
      <vt:lpstr>Pealkiri nelja  või viie sõnaga</vt:lpstr>
      <vt:lpstr>Pealkiri nelja  või viie sõnaga</vt:lpstr>
      <vt:lpstr>Pealkiri nelja  või viie sõnaga</vt:lpstr>
      <vt:lpstr>PEALKIRI NELJA VÕI VIIE SÕNAGA</vt:lpstr>
      <vt:lpstr>PowerPoint Presentation</vt:lpstr>
      <vt:lpstr>Vahe- pealkiri</vt:lpstr>
      <vt:lpstr>Pealkiri</vt:lpstr>
      <vt:lpstr>Pealkiri</vt:lpstr>
      <vt:lpstr>PowerPoint Presentation</vt:lpstr>
      <vt:lpstr>Võrdlus</vt:lpstr>
      <vt:lpstr>võrdlus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pealkiri</vt:lpstr>
      <vt:lpstr>pealkiri</vt:lpstr>
      <vt:lpstr>pealkiri</vt:lpstr>
      <vt:lpstr>Vahe- pealkiri</vt:lpstr>
      <vt:lpstr>PowerPoint Presentation</vt:lpstr>
      <vt:lpstr>Kuni nelja realine pealkiri</vt:lpstr>
      <vt:lpstr>PowerPoint Presentation</vt:lpstr>
      <vt:lpstr>PowerPoint Presentation</vt:lpstr>
      <vt:lpstr>Kuni nelja realine pealkiri</vt:lpstr>
      <vt:lpstr>PowerPoint Presentation</vt:lpstr>
      <vt:lpstr>PowerPoint Presentation</vt:lpstr>
      <vt:lpstr>TABELI PEALKIRI</vt:lpstr>
      <vt:lpstr>TABELI PEALKIRI</vt:lpstr>
      <vt:lpstr>PowerPoint Presentation</vt:lpstr>
      <vt:lpstr>Loetelu pealkiri</vt:lpstr>
      <vt:lpstr>LOETELU PEALKIRI</vt:lpstr>
      <vt:lpstr>LOETELU PEALKIRI</vt:lpstr>
      <vt:lpstr>PowerPoint Presentation</vt:lpstr>
      <vt:lpstr>TÄNAN!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TLU esitlus</dc:title>
  <dc:creator/>
  <cp:lastModifiedBy/>
  <cp:revision>1</cp:revision>
  <dcterms:created xsi:type="dcterms:W3CDTF">2017-11-28T11:48:14Z</dcterms:created>
  <dcterms:modified xsi:type="dcterms:W3CDTF">2018-02-06T21:35:38Z</dcterms:modified>
</cp:coreProperties>
</file>